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6451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6BBD-C70C-4C73-8715-51E5E042D5D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5663-C9B5-40C0-BC8D-26F6397BF24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CB8CE-1039-4B96-A5A7-29318AB325A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6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C5DEB8-74AC-4179-B796-CA1282FD49C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14EA-641F-4826-A0F6-21C9302D49FD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796D-F9E3-42BB-A794-CC3BC40BAFB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D13C31-1FDF-4E54-8A4B-194A9067422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CDE1-450D-4864-8E06-AEAB787A803B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D897-5B5A-4225-9D9F-748B410FEC2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B8EB0-93B9-4DF9-A0A1-86B5B6091F3F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FFB4B-8D6A-4404-9D1C-FC5CDB7A8193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圖片格式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BMP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184087"/>
            <a:ext cx="2880000" cy="2140800"/>
          </a:xfr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54721"/>
              </p:ext>
            </p:extLst>
          </p:nvPr>
        </p:nvGraphicFramePr>
        <p:xfrm>
          <a:off x="628650" y="2125266"/>
          <a:ext cx="4307179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69"/>
                <a:gridCol w="285911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BMP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檔案非常大，無法壓縮，現在越來越少用。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6854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zh-TW" b="1" dirty="0" smtClean="0"/>
              <a:t>JPG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196832"/>
            <a:ext cx="2880000" cy="2140800"/>
          </a:xfr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28650" y="2125266"/>
          <a:ext cx="1419091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091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057399" y="2129034"/>
          <a:ext cx="285489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89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JPG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目前最常見的圖片格式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36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GIF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22259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167670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8217824"/>
              </p:ext>
            </p:extLst>
          </p:nvPr>
        </p:nvGraphicFramePr>
        <p:xfrm>
          <a:off x="2058204" y="2167670"/>
          <a:ext cx="2877625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625"/>
              </a:tblGrid>
              <a:tr h="6458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 </a:t>
                      </a:r>
                      <a:endParaRPr lang="zh-TW" altLang="en-US" sz="1800" dirty="0" smtClean="0"/>
                    </a:p>
                    <a:p>
                      <a:pPr algn="ctr"/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只有完全透明與不透明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有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用來存放顏色數目較少的圖片。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377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50" y="3280880"/>
            <a:ext cx="2880000" cy="2140800"/>
          </a:xfr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28650" y="2226469"/>
          <a:ext cx="14202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圖片格式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色彩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透明色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動畫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2067864" y="2226469"/>
          <a:ext cx="2835000" cy="322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000"/>
              </a:tblGrid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PNG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全彩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支援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半透明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無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  <a:tr h="6458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品質好</a:t>
                      </a:r>
                      <a:endParaRPr lang="zh-TW" altLang="en-US" sz="1800" dirty="0"/>
                    </a:p>
                  </a:txBody>
                  <a:tcPr marL="67540" marR="67540" marT="34290" marB="34290"/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43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點陣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點陣圖是以像素（</a:t>
            </a:r>
            <a:r>
              <a:rPr lang="en-US" altLang="zh-TW" dirty="0"/>
              <a:t>Pixel</a:t>
            </a:r>
            <a:r>
              <a:rPr lang="zh-TW" altLang="en-US" dirty="0" smtClean="0"/>
              <a:t>）所</a:t>
            </a:r>
            <a:r>
              <a:rPr lang="zh-TW" altLang="en-US" dirty="0"/>
              <a:t>組成，用</a:t>
            </a:r>
            <a:r>
              <a:rPr lang="zh-TW" altLang="en-US" dirty="0" smtClean="0"/>
              <a:t>點紀錄</a:t>
            </a:r>
            <a:r>
              <a:rPr lang="zh-TW" altLang="en-US" dirty="0"/>
              <a:t>圖形中</a:t>
            </a:r>
            <a:r>
              <a:rPr lang="zh-TW" altLang="en-US" dirty="0" smtClean="0"/>
              <a:t>所使用顏色</a:t>
            </a:r>
            <a:r>
              <a:rPr lang="zh-TW" altLang="en-US" dirty="0"/>
              <a:t>碼，再組成整張影像，產生的圖片檔案較大；點陣圖能呈現影像原貌及色彩上的細微</a:t>
            </a:r>
            <a:r>
              <a:rPr lang="zh-TW" altLang="en-US" dirty="0" smtClean="0"/>
              <a:t>差異，但是</a:t>
            </a:r>
            <a:r>
              <a:rPr lang="zh-TW" altLang="en-US" dirty="0"/>
              <a:t>，將點陣圖放大後會產生</a:t>
            </a:r>
            <a:r>
              <a:rPr lang="zh-TW" altLang="en-US" dirty="0" smtClean="0"/>
              <a:t>鋸齒，</a:t>
            </a:r>
            <a:r>
              <a:rPr lang="zh-TW" altLang="en-US" dirty="0"/>
              <a:t>影像會變模糊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常見檔案格式：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en-US" altLang="zh-TW" dirty="0" smtClean="0"/>
              <a:t>.jpg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png</a:t>
            </a:r>
            <a:r>
              <a:rPr lang="zh-TW" altLang="en-US" dirty="0" smtClean="0"/>
              <a:t> 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tif</a:t>
            </a:r>
            <a:r>
              <a:rPr lang="zh-TW" altLang="en-US" dirty="0"/>
              <a:t> 、</a:t>
            </a:r>
            <a:r>
              <a:rPr lang="en-US" altLang="zh-TW" dirty="0" smtClean="0"/>
              <a:t>.gif…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4508889"/>
            <a:ext cx="904875" cy="10572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193524"/>
            <a:ext cx="2128664" cy="24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74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向</a:t>
            </a:r>
            <a:r>
              <a:rPr lang="zh-TW" altLang="en-US" dirty="0" smtClean="0"/>
              <a:t>量</a:t>
            </a:r>
            <a:r>
              <a:rPr lang="zh-TW" altLang="en-US" dirty="0"/>
              <a:t>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向量圖是以數學</a:t>
            </a:r>
            <a:r>
              <a:rPr lang="zh-TW" altLang="en-US" dirty="0" smtClean="0"/>
              <a:t>運算所組</a:t>
            </a:r>
            <a:r>
              <a:rPr lang="zh-TW" altLang="en-US" dirty="0"/>
              <a:t>成</a:t>
            </a:r>
            <a:r>
              <a:rPr lang="zh-TW" altLang="en-US" dirty="0" smtClean="0"/>
              <a:t>，</a:t>
            </a:r>
            <a:r>
              <a:rPr lang="zh-TW" altLang="en-US" dirty="0"/>
              <a:t>每個物件都為單獨的</a:t>
            </a:r>
            <a:r>
              <a:rPr lang="zh-TW" altLang="en-US" dirty="0" smtClean="0"/>
              <a:t>個體，</a:t>
            </a:r>
            <a:r>
              <a:rPr lang="zh-TW" altLang="en-US" dirty="0"/>
              <a:t>放大或縮小</a:t>
            </a:r>
            <a:r>
              <a:rPr lang="zh-TW" altLang="en-US" dirty="0" smtClean="0"/>
              <a:t>後，還是會</a:t>
            </a:r>
            <a:r>
              <a:rPr lang="zh-TW" altLang="en-US" dirty="0"/>
              <a:t>保留原本</a:t>
            </a:r>
            <a:r>
              <a:rPr lang="zh-TW" altLang="en-US" dirty="0" smtClean="0"/>
              <a:t>的清晰度</a:t>
            </a:r>
            <a:r>
              <a:rPr lang="zh-TW" altLang="en-US" dirty="0"/>
              <a:t>，不會產生鋸齒狀，產生的圖片檔案比較</a:t>
            </a:r>
            <a:r>
              <a:rPr lang="zh-TW" altLang="en-US" dirty="0" smtClean="0"/>
              <a:t>小。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常見格式：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ai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.eps</a:t>
            </a:r>
            <a:r>
              <a:rPr lang="zh-TW" altLang="en-US" dirty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cdr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svg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3584054"/>
            <a:ext cx="1638300" cy="18383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1990" y="4341276"/>
            <a:ext cx="9144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3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278</Words>
  <Application>Microsoft Office PowerPoint</Application>
  <PresentationFormat>如螢幕大小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圖片格式</vt:lpstr>
      <vt:lpstr>BMP</vt:lpstr>
      <vt:lpstr>JPG</vt:lpstr>
      <vt:lpstr>GIF </vt:lpstr>
      <vt:lpstr>PNG</vt:lpstr>
      <vt:lpstr>點陣圖</vt:lpstr>
      <vt:lpstr>向量圖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17</cp:revision>
  <dcterms:created xsi:type="dcterms:W3CDTF">2015-04-06T07:01:24Z</dcterms:created>
  <dcterms:modified xsi:type="dcterms:W3CDTF">2016-10-20T06:24:11Z</dcterms:modified>
</cp:coreProperties>
</file>