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63" r:id="rId4"/>
    <p:sldId id="265" r:id="rId5"/>
    <p:sldId id="267" r:id="rId6"/>
    <p:sldId id="266" r:id="rId7"/>
    <p:sldId id="26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77" autoAdjust="0"/>
    <p:restoredTop sz="94660"/>
  </p:normalViewPr>
  <p:slideViewPr>
    <p:cSldViewPr>
      <p:cViewPr varScale="1">
        <p:scale>
          <a:sx n="72" d="100"/>
          <a:sy n="72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6451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6BBD-C70C-4C73-8715-51E5E042D5D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5663-C9B5-40C0-BC8D-26F6397BF24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C5DEB8-74AC-4179-B796-CA1282FD49C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14EA-641F-4826-A0F6-21C9302D49FD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796D-F9E3-42BB-A794-CC3BC40BAFB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D13C31-1FDF-4E54-8A4B-194A9067422A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CDE1-450D-4864-8E06-AEAB787A803B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94D897-5B5A-4225-9D9F-748B410FEC2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DB8EB0-93B9-4DF9-A0A1-86B5B6091F3F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FFFB4B-8D6A-4404-9D1C-FC5CDB7A8193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6%95%B0%E7%A0%81%E7%9B%B8%E6%9C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數位相機資料儲存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數位相機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/>
              <a:t>數位相機</a:t>
            </a:r>
            <a:r>
              <a:rPr lang="zh-TW" altLang="en-US" dirty="0"/>
              <a:t>（英語：</a:t>
            </a:r>
            <a:r>
              <a:rPr lang="en-US" altLang="zh-TW" dirty="0"/>
              <a:t>Digital Camera</a:t>
            </a:r>
            <a:r>
              <a:rPr lang="zh-TW" altLang="en-US" dirty="0"/>
              <a:t>），是一種利用</a:t>
            </a:r>
            <a:r>
              <a:rPr lang="zh-TW" altLang="en-US" dirty="0">
                <a:solidFill>
                  <a:srgbClr val="FF0000"/>
                </a:solidFill>
              </a:rPr>
              <a:t>電子感測器</a:t>
            </a:r>
            <a:r>
              <a:rPr lang="zh-TW" altLang="en-US" dirty="0"/>
              <a:t>把光學影像轉換成</a:t>
            </a:r>
            <a:r>
              <a:rPr lang="zh-TW" altLang="en-US" dirty="0">
                <a:solidFill>
                  <a:srgbClr val="FF0000"/>
                </a:solidFill>
              </a:rPr>
              <a:t>電子數據</a:t>
            </a:r>
            <a:r>
              <a:rPr lang="zh-TW" altLang="en-US" dirty="0"/>
              <a:t>的照相機，有別於傳統照相機通過光線引起底片上的化學變化來記錄圖像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3929843"/>
            <a:ext cx="2625080" cy="226631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4408" y="3872062"/>
            <a:ext cx="3810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50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資料儲存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數位相機的照片常儲存在相機的</a:t>
            </a:r>
            <a:r>
              <a:rPr lang="zh-TW" altLang="en-US" dirty="0" smtClean="0">
                <a:solidFill>
                  <a:srgbClr val="FF0000"/>
                </a:solidFill>
              </a:rPr>
              <a:t>硬碟</a:t>
            </a:r>
            <a:r>
              <a:rPr lang="zh-TW" altLang="en-US" dirty="0" smtClean="0"/>
              <a:t>或是</a:t>
            </a:r>
            <a:r>
              <a:rPr lang="zh-TW" altLang="en-US" dirty="0" smtClean="0">
                <a:solidFill>
                  <a:srgbClr val="FF0000"/>
                </a:solidFill>
              </a:rPr>
              <a:t>記憶卡</a:t>
            </a:r>
            <a:r>
              <a:rPr lang="zh-TW" altLang="en-US" dirty="0" smtClean="0"/>
              <a:t>上，可以透過</a:t>
            </a:r>
            <a:r>
              <a:rPr lang="en-US" altLang="zh-TW" dirty="0" smtClean="0">
                <a:solidFill>
                  <a:srgbClr val="FF0000"/>
                </a:solidFill>
              </a:rPr>
              <a:t>USB</a:t>
            </a:r>
            <a:r>
              <a:rPr lang="zh-TW" altLang="en-US" dirty="0" smtClean="0">
                <a:solidFill>
                  <a:srgbClr val="FF0000"/>
                </a:solidFill>
              </a:rPr>
              <a:t>線</a:t>
            </a:r>
            <a:r>
              <a:rPr lang="zh-TW" altLang="en-US" dirty="0" smtClean="0"/>
              <a:t>將照片傳輸到電腦上。</a:t>
            </a:r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5242158"/>
            <a:ext cx="1494947" cy="75744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9749" y="4020493"/>
            <a:ext cx="281085" cy="7807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62297">
            <a:off x="3314991" y="4622760"/>
            <a:ext cx="1745372" cy="154174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7903" y="4094881"/>
            <a:ext cx="2255168" cy="152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1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記憶卡格式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目前常見的記憶卡格式為：</a:t>
            </a:r>
            <a:r>
              <a:rPr lang="en-US" altLang="zh-TW" dirty="0" smtClean="0"/>
              <a:t>SD</a:t>
            </a:r>
            <a:r>
              <a:rPr lang="zh-TW" altLang="en-US" dirty="0" smtClean="0"/>
              <a:t>與</a:t>
            </a:r>
            <a:r>
              <a:rPr lang="en-US" altLang="zh-TW" dirty="0" smtClean="0"/>
              <a:t>SDHC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41117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dirty="0" smtClean="0"/>
              <a:t>SD</a:t>
            </a:r>
            <a:r>
              <a:rPr lang="zh-TW" altLang="en-US" dirty="0" smtClean="0"/>
              <a:t>（安全數位卡）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/>
              <a:t>SD</a:t>
            </a:r>
            <a:r>
              <a:rPr lang="zh-TW" altLang="en-US" dirty="0" smtClean="0"/>
              <a:t>全名</a:t>
            </a:r>
            <a:r>
              <a:rPr lang="zh-TW" altLang="en-US" dirty="0"/>
              <a:t>為</a:t>
            </a:r>
            <a:r>
              <a:rPr lang="en-US" altLang="zh-TW" b="1" dirty="0"/>
              <a:t>Secure Digital Memory Card</a:t>
            </a:r>
            <a:r>
              <a:rPr lang="zh-TW" altLang="en-US" dirty="0"/>
              <a:t>，中文翻譯為</a:t>
            </a:r>
            <a:r>
              <a:rPr lang="zh-TW" altLang="en-US" dirty="0">
                <a:solidFill>
                  <a:srgbClr val="FF0000"/>
                </a:solidFill>
              </a:rPr>
              <a:t>安全數位</a:t>
            </a:r>
            <a:r>
              <a:rPr lang="zh-TW" altLang="en-US" dirty="0" smtClean="0">
                <a:solidFill>
                  <a:srgbClr val="FF0000"/>
                </a:solidFill>
              </a:rPr>
              <a:t>卡</a:t>
            </a:r>
            <a:r>
              <a:rPr lang="zh-TW" altLang="en-US" dirty="0" smtClean="0"/>
              <a:t>，</a:t>
            </a:r>
            <a:r>
              <a:rPr lang="zh-TW" altLang="en-US" dirty="0"/>
              <a:t>為一種記憶</a:t>
            </a:r>
            <a:r>
              <a:rPr lang="zh-TW" altLang="en-US" dirty="0" smtClean="0"/>
              <a:t>卡，常用於數位相機。</a:t>
            </a:r>
            <a:endParaRPr lang="en-US" altLang="zh-TW" dirty="0" smtClean="0"/>
          </a:p>
          <a:p>
            <a:r>
              <a:rPr lang="en-US" altLang="zh-TW" dirty="0"/>
              <a:t>SD</a:t>
            </a:r>
            <a:r>
              <a:rPr lang="zh-TW" altLang="en-US" dirty="0"/>
              <a:t>卡的大小為</a:t>
            </a:r>
            <a:r>
              <a:rPr lang="en-US" altLang="zh-TW" dirty="0"/>
              <a:t>32mm × 24mm × </a:t>
            </a:r>
            <a:r>
              <a:rPr lang="en-US" altLang="zh-TW" dirty="0" smtClean="0"/>
              <a:t>2.1mm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3961691"/>
            <a:ext cx="2210849" cy="289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66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SDHC</a:t>
            </a:r>
            <a:r>
              <a:rPr lang="zh-TW" altLang="en-US" dirty="0" smtClean="0"/>
              <a:t>（高容量</a:t>
            </a:r>
            <a:r>
              <a:rPr lang="en-US" altLang="zh-TW" dirty="0" smtClean="0"/>
              <a:t>SD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844824"/>
            <a:ext cx="746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分成不同的</a:t>
            </a:r>
            <a:r>
              <a:rPr lang="zh-TW" altLang="en-US" dirty="0" smtClean="0">
                <a:solidFill>
                  <a:srgbClr val="FF0000"/>
                </a:solidFill>
              </a:rPr>
              <a:t>等級</a:t>
            </a:r>
            <a:r>
              <a:rPr lang="zh-TW" altLang="en-US" dirty="0" smtClean="0"/>
              <a:t>，等級不同</a:t>
            </a:r>
            <a:r>
              <a:rPr lang="zh-TW" altLang="en-US" dirty="0" smtClean="0">
                <a:solidFill>
                  <a:srgbClr val="FF0000"/>
                </a:solidFill>
              </a:rPr>
              <a:t>傳輸的速度</a:t>
            </a:r>
            <a:r>
              <a:rPr lang="zh-TW" altLang="en-US" dirty="0" smtClean="0"/>
              <a:t>不同。</a:t>
            </a:r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2125" y="3071625"/>
            <a:ext cx="2428875" cy="29051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2935" y="3346958"/>
            <a:ext cx="3757945" cy="235445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135884" y="4653136"/>
            <a:ext cx="804267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204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16" y="285293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資料來源：維基百科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https://zh.wikipedia.org/wiki/%</a:t>
            </a:r>
            <a:r>
              <a:rPr lang="en-US" altLang="zh-TW" dirty="0" smtClean="0">
                <a:hlinkClick r:id="rId2"/>
              </a:rPr>
              <a:t>E6%95%B0%E7%A0%81%E7%9B%B8%E6%9C%BA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823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</TotalTime>
  <Words>158</Words>
  <Application>Microsoft Office PowerPoint</Application>
  <PresentationFormat>如螢幕大小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數位相機資料儲存</vt:lpstr>
      <vt:lpstr>數位相機</vt:lpstr>
      <vt:lpstr>資料儲存</vt:lpstr>
      <vt:lpstr>記憶卡格式</vt:lpstr>
      <vt:lpstr>SD（安全數位卡）</vt:lpstr>
      <vt:lpstr>SDHC（高容量SD）</vt:lpstr>
      <vt:lpstr>資料來源：維基百科 https://zh.wikipedia.org/wiki/%E6%95%B0%E7%A0%81%E7%9B%B8%E6%9C%BA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20</cp:revision>
  <dcterms:created xsi:type="dcterms:W3CDTF">2015-04-06T07:01:24Z</dcterms:created>
  <dcterms:modified xsi:type="dcterms:W3CDTF">2016-10-20T06:25:55Z</dcterms:modified>
</cp:coreProperties>
</file>