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0" r:id="rId3"/>
    <p:sldId id="271" r:id="rId4"/>
    <p:sldId id="272" r:id="rId5"/>
    <p:sldId id="261" r:id="rId6"/>
    <p:sldId id="262" r:id="rId7"/>
    <p:sldId id="27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421F-649E-468B-AA88-9007DC3FA4D2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9D18-C6E6-4B32-AAD7-DE896FBBFE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68231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9656-C783-4FEA-A573-F18A2946970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2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3C53-DC7D-4BFD-B230-400639BCFDF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82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49E3-04E1-48C4-B918-8C23E4CB8B8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8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434C-871C-4759-B5EE-7D4AF815A54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1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7284AD6-60BE-4CA7-B2C6-0369C7D70982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85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C052-475D-4C43-A7A5-5E1B2D397F0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56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0F9A-DB43-4091-BBEE-5F470304FC7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3953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893891-FBD7-4013-A0F8-70063BF67B8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79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4B-AE26-462B-92B2-36575B58C17F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00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EC9DD3-2726-48FD-A24B-129EBFE02F5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5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B946D0-8C5C-4730-9C80-8421E98C00B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9315A7-6765-4787-8B69-8FA4EDC5CCD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41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取得外掛程式</a:t>
            </a:r>
          </a:p>
        </p:txBody>
      </p:sp>
    </p:spTree>
    <p:extLst>
      <p:ext uri="{BB962C8B-B14F-4D97-AF65-F5344CB8AC3E}">
        <p14:creationId xmlns:p14="http://schemas.microsoft.com/office/powerpoint/2010/main" val="298132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000" y="1548000"/>
            <a:ext cx="7423488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點選「外掛程式」選單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6" y="745275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34809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18709" y="2160104"/>
            <a:ext cx="401501" cy="2650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1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000" y="1548000"/>
            <a:ext cx="7412006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點選「取得外掛程式」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4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45213" y="2354676"/>
            <a:ext cx="732804" cy="2294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62" y="1135550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1 at 9.51.32 AM.png"/>
          <p:cNvPicPr>
            <a:picLocks noChangeAspect="1"/>
          </p:cNvPicPr>
          <p:nvPr/>
        </p:nvPicPr>
        <p:blipFill>
          <a:blip r:embed="rId2"/>
          <a:srcRect l="14058" t="18874" r="14058" b="13331"/>
          <a:stretch>
            <a:fillRect/>
          </a:stretch>
        </p:blipFill>
        <p:spPr>
          <a:xfrm>
            <a:off x="2464904" y="2080592"/>
            <a:ext cx="6573078" cy="34853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選擇外掛程式</a:t>
            </a:r>
          </a:p>
        </p:txBody>
      </p:sp>
      <p:sp>
        <p:nvSpPr>
          <p:cNvPr id="6" name="矩形 5"/>
          <p:cNvSpPr/>
          <p:nvPr/>
        </p:nvSpPr>
        <p:spPr>
          <a:xfrm>
            <a:off x="5772780" y="2841384"/>
            <a:ext cx="1502663" cy="12535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02151" y="5693229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28" y="1557609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1 at 9.51.43 AM.png"/>
          <p:cNvPicPr>
            <a:picLocks noChangeAspect="1"/>
          </p:cNvPicPr>
          <p:nvPr/>
        </p:nvPicPr>
        <p:blipFill>
          <a:blip r:embed="rId2"/>
          <a:srcRect l="13768" t="19131" r="14058" b="13589"/>
          <a:stretch>
            <a:fillRect/>
          </a:stretch>
        </p:blipFill>
        <p:spPr>
          <a:xfrm>
            <a:off x="2584175" y="1895061"/>
            <a:ext cx="6599582" cy="34588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點選「免費」，開始下載</a:t>
            </a:r>
          </a:p>
        </p:txBody>
      </p:sp>
      <p:sp>
        <p:nvSpPr>
          <p:cNvPr id="4" name="矩形 3"/>
          <p:cNvSpPr/>
          <p:nvPr/>
        </p:nvSpPr>
        <p:spPr>
          <a:xfrm>
            <a:off x="6310376" y="3599364"/>
            <a:ext cx="673520" cy="2437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942973" y="5709557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99" y="11302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點選「允許」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34809" y="5709557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89" y="826426"/>
            <a:ext cx="1440000" cy="1440000"/>
          </a:xfrm>
          <a:prstGeom prst="rect">
            <a:avLst/>
          </a:prstGeom>
        </p:spPr>
      </p:pic>
      <p:pic>
        <p:nvPicPr>
          <p:cNvPr id="7" name="圖片 6" descr="Screenshot 2016-11-11 at 9.51.57 AM.png"/>
          <p:cNvPicPr>
            <a:picLocks noChangeAspect="1"/>
          </p:cNvPicPr>
          <p:nvPr/>
        </p:nvPicPr>
        <p:blipFill>
          <a:blip r:embed="rId3"/>
          <a:srcRect l="27536" t="7789" r="27536" b="22096"/>
          <a:stretch>
            <a:fillRect/>
          </a:stretch>
        </p:blipFill>
        <p:spPr>
          <a:xfrm>
            <a:off x="3750365" y="1762541"/>
            <a:ext cx="4108174" cy="360459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70535" y="4895681"/>
            <a:ext cx="512143" cy="2751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04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001" y="1548000"/>
            <a:ext cx="7412013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新增完成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462" y="1036784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109</TotalTime>
  <Words>37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佈景主題4</vt:lpstr>
      <vt:lpstr>取得外掛程式</vt:lpstr>
      <vt:lpstr>點選「外掛程式」選單</vt:lpstr>
      <vt:lpstr>點選「取得外掛程式」</vt:lpstr>
      <vt:lpstr>選擇外掛程式</vt:lpstr>
      <vt:lpstr>點選「免費」，開始下載</vt:lpstr>
      <vt:lpstr>點選「允許」</vt:lpstr>
      <vt:lpstr>新增完成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設定共用文件</dc:title>
  <dc:creator>湘</dc:creator>
  <cp:lastModifiedBy>Justina</cp:lastModifiedBy>
  <cp:revision>18</cp:revision>
  <dcterms:created xsi:type="dcterms:W3CDTF">2015-07-21T03:00:17Z</dcterms:created>
  <dcterms:modified xsi:type="dcterms:W3CDTF">2017-08-22T22:55:56Z</dcterms:modified>
</cp:coreProperties>
</file>