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73" r:id="rId3"/>
    <p:sldId id="262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1421F-649E-468B-AA88-9007DC3FA4D2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9D18-C6E6-4B32-AAD7-DE896FBBFE1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1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8231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9656-C783-4FEA-A573-F18A2946970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C53-DC7D-4BFD-B230-400639BCFDF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82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E3-04E1-48C4-B918-8C23E4CB8B8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34C-871C-4759-B5EE-7D4AF815A54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1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7284AD6-60BE-4CA7-B2C6-0369C7D70982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85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C052-475D-4C43-A7A5-5E1B2D397F0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61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0F9A-DB43-4091-BBEE-5F470304FC7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395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93891-FBD7-4013-A0F8-70063BF67B8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C4B-AE26-462B-92B2-36575B58C17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0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C9DD3-2726-48FD-A24B-129EBFE02F5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754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B946D0-8C5C-4730-9C80-8421E98C00B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2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315A7-6765-4787-8B69-8FA4EDC5CCD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4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使用文件大綱</a:t>
            </a:r>
          </a:p>
        </p:txBody>
      </p:sp>
    </p:spTree>
    <p:extLst>
      <p:ext uri="{BB962C8B-B14F-4D97-AF65-F5344CB8AC3E}">
        <p14:creationId xmlns:p14="http://schemas.microsoft.com/office/powerpoint/2010/main" val="29813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1777667-8E25-4B56-BE46-F5E869B24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661" y="2030876"/>
            <a:ext cx="7050157" cy="396377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點選大綱上的標題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934809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04661" y="3859901"/>
            <a:ext cx="1495155" cy="2018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ED952B5-8B4D-4481-A163-4933E95356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906" y="745275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93594142-3B85-45EA-AAAD-73172A9D2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84" y="1662408"/>
            <a:ext cx="7705533" cy="433224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會跳到標題所在位置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877659" y="5676900"/>
            <a:ext cx="609600" cy="521208"/>
          </a:xfrm>
          <a:prstGeom prst="rect">
            <a:avLst/>
          </a:prstGeo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81201" y="3646445"/>
            <a:ext cx="1525349" cy="2458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163466" y="3200802"/>
            <a:ext cx="892181" cy="2503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D16FDA0-057F-4203-A62A-EFC26CAB2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193" y="84400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48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155</TotalTime>
  <Words>16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佈景主題4</vt:lpstr>
      <vt:lpstr>使用文件大綱</vt:lpstr>
      <vt:lpstr>點選大綱上的標題</vt:lpstr>
      <vt:lpstr>會跳到標題所在位置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Justina</cp:lastModifiedBy>
  <cp:revision>21</cp:revision>
  <dcterms:created xsi:type="dcterms:W3CDTF">2015-07-21T03:00:17Z</dcterms:created>
  <dcterms:modified xsi:type="dcterms:W3CDTF">2017-08-16T11:47:17Z</dcterms:modified>
</cp:coreProperties>
</file>