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1421F-649E-468B-AA88-9007DC3FA4D2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9D18-C6E6-4B32-AAD7-DE896FBBFE1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15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682317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9656-C783-4FEA-A573-F18A2946970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26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3C53-DC7D-4BFD-B230-400639BCFDF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82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49E3-04E1-48C4-B918-8C23E4CB8B8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84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434C-871C-4759-B5EE-7D4AF815A54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1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7284AD6-60BE-4CA7-B2C6-0369C7D70982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850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C052-475D-4C43-A7A5-5E1B2D397F0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561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0F9A-DB43-4091-BBEE-5F470304FC7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3953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893891-FBD7-4013-A0F8-70063BF67B8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79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1C4B-AE26-462B-92B2-36575B58C17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0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C9DD3-2726-48FD-A24B-129EBFE02F5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754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B946D0-8C5C-4730-9C80-8421E98C00B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2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9315A7-6765-4787-8B69-8FA4EDC5CCDC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4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顯示文件大綱</a:t>
            </a:r>
          </a:p>
        </p:txBody>
      </p:sp>
    </p:spTree>
    <p:extLst>
      <p:ext uri="{BB962C8B-B14F-4D97-AF65-F5344CB8AC3E}">
        <p14:creationId xmlns:p14="http://schemas.microsoft.com/office/powerpoint/2010/main" val="298132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E066E144-3FCA-4916-A530-AF0D62AEC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71" y="1918110"/>
            <a:ext cx="7408160" cy="416505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點選「工具」選單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34809" y="5709557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16" y="1417638"/>
            <a:ext cx="666845" cy="1440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7947100-97FB-418C-B4F8-6FAB4AE42DEB}"/>
              </a:ext>
            </a:extLst>
          </p:cNvPr>
          <p:cNvSpPr/>
          <p:nvPr/>
        </p:nvSpPr>
        <p:spPr>
          <a:xfrm>
            <a:off x="3559375" y="2557083"/>
            <a:ext cx="278948" cy="2054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681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FAA49D67-44A8-40DD-A62D-1100CC03F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674" y="1787170"/>
            <a:ext cx="7679342" cy="431752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點選「文件大綱」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42973" y="5701392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478455" y="3093631"/>
            <a:ext cx="1368909" cy="2029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193" y="84400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0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00BCCED8-AFEA-43B5-AA81-2F3B0D6A8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23" y="1870966"/>
            <a:ext cx="7590901" cy="42677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顯示文件大綱</a:t>
            </a:r>
          </a:p>
        </p:txBody>
      </p:sp>
      <p:sp>
        <p:nvSpPr>
          <p:cNvPr id="6" name="矩形 5"/>
          <p:cNvSpPr/>
          <p:nvPr/>
        </p:nvSpPr>
        <p:spPr>
          <a:xfrm>
            <a:off x="2075423" y="3028791"/>
            <a:ext cx="1529169" cy="277753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0910316" y="5685064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241" y="1107035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81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139</TotalTime>
  <Words>19</Words>
  <Application>Microsoft Office PowerPoint</Application>
  <PresentationFormat>寬螢幕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</vt:lpstr>
      <vt:lpstr>顯示文件大綱</vt:lpstr>
      <vt:lpstr>點選「工具」選單</vt:lpstr>
      <vt:lpstr>點選「文件大綱」</vt:lpstr>
      <vt:lpstr>顯示文件大綱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Justina</cp:lastModifiedBy>
  <cp:revision>20</cp:revision>
  <dcterms:created xsi:type="dcterms:W3CDTF">2015-07-21T03:00:17Z</dcterms:created>
  <dcterms:modified xsi:type="dcterms:W3CDTF">2017-08-16T11:46:19Z</dcterms:modified>
</cp:coreProperties>
</file>