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94" r:id="rId6"/>
    <p:sldId id="270" r:id="rId7"/>
    <p:sldId id="271" r:id="rId8"/>
    <p:sldId id="272" r:id="rId9"/>
    <p:sldId id="261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421F-649E-468B-AA88-9007DC3FA4D2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9D18-C6E6-4B32-AAD7-DE896FBBFE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68231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9656-C783-4FEA-A573-F18A2946970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2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3C53-DC7D-4BFD-B230-400639BCFDF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82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49E3-04E1-48C4-B918-8C23E4CB8B8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8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434C-871C-4759-B5EE-7D4AF815A54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1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7284AD6-60BE-4CA7-B2C6-0369C7D70982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85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C052-475D-4C43-A7A5-5E1B2D397F03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56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0F9A-DB43-4091-BBEE-5F470304FC7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3953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893891-FBD7-4013-A0F8-70063BF67B8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79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4B-AE26-462B-92B2-36575B58C17F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00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EC9DD3-2726-48FD-A24B-129EBFE02F5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5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B946D0-8C5C-4730-9C80-8421E98C00B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9315A7-6765-4787-8B69-8FA4EDC5CCDC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212244-283E-47AD-AC3A-DFE477ED7F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41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/>
              <a:t>套用樣式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8132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DCB77-8706-49B3-9737-7F9F6A8F9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套用「標題</a:t>
            </a:r>
            <a:r>
              <a:rPr lang="en-US" altLang="zh-TW" dirty="0"/>
              <a:t>2</a:t>
            </a:r>
            <a:r>
              <a:rPr lang="zh-TW" altLang="en-US" dirty="0"/>
              <a:t>」樣式</a:t>
            </a:r>
          </a:p>
        </p:txBody>
      </p:sp>
    </p:spTree>
    <p:extLst>
      <p:ext uri="{BB962C8B-B14F-4D97-AF65-F5344CB8AC3E}">
        <p14:creationId xmlns:p14="http://schemas.microsoft.com/office/powerpoint/2010/main" val="21206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840EC-7162-4DE5-A5ED-68E6E9EE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選取「</a:t>
            </a:r>
            <a:r>
              <a:rPr lang="en-US" altLang="zh-TW" dirty="0"/>
              <a:t>1.1</a:t>
            </a:r>
            <a:r>
              <a:rPr lang="zh-TW" altLang="en-US" dirty="0"/>
              <a:t>形態」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84C3BEA-D65A-4058-B0FE-493CEDDA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A5DA31-A5B8-4A6A-9132-29F8F023E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6" y="745275"/>
            <a:ext cx="666845" cy="144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31679E-6F79-4069-B5A7-FB73416F1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32" y="2185275"/>
            <a:ext cx="7572375" cy="32004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3FD5D1D-EC77-4C48-AA67-C1ABD0AFA5D5}"/>
              </a:ext>
            </a:extLst>
          </p:cNvPr>
          <p:cNvSpPr/>
          <p:nvPr/>
        </p:nvSpPr>
        <p:spPr>
          <a:xfrm>
            <a:off x="3263788" y="3981281"/>
            <a:ext cx="623086" cy="242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12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打開樣式選單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42973" y="5701393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3" y="844002"/>
            <a:ext cx="934737" cy="1440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760DB32-20F4-4303-BC5A-379DF9C3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8" y="2246162"/>
            <a:ext cx="1619250" cy="381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716B78-BAEC-4D89-8591-13BB5275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4" y="1871364"/>
            <a:ext cx="1683565" cy="41263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D3B0ABE-EB63-436E-B737-DAB714E959EB}"/>
              </a:ext>
            </a:extLst>
          </p:cNvPr>
          <p:cNvSpPr/>
          <p:nvPr/>
        </p:nvSpPr>
        <p:spPr>
          <a:xfrm>
            <a:off x="5048344" y="2284002"/>
            <a:ext cx="1711624" cy="3841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78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060A38A-A070-4461-B26B-664635A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31" y="2284003"/>
            <a:ext cx="1628775" cy="38195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點選「標題</a:t>
            </a:r>
            <a:r>
              <a:rPr lang="en-US" altLang="zh-TW" dirty="0"/>
              <a:t>2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02152" y="5693229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41" y="1107035"/>
            <a:ext cx="842926" cy="144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3BDFF4D-C90B-4509-B638-A16D63D7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4" y="1871364"/>
            <a:ext cx="1683565" cy="4126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17905" y="4525818"/>
            <a:ext cx="1638300" cy="5964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95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EE4657E-089B-4E26-8753-02DF0387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66" y="2326662"/>
            <a:ext cx="7524750" cy="35052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套用「標題</a:t>
            </a:r>
            <a:r>
              <a:rPr lang="en-US" altLang="zh-TW" dirty="0"/>
              <a:t>2</a:t>
            </a:r>
            <a:r>
              <a:rPr lang="zh-TW" altLang="en-US" dirty="0"/>
              <a:t>」樣式</a:t>
            </a:r>
          </a:p>
        </p:txBody>
      </p:sp>
      <p:sp>
        <p:nvSpPr>
          <p:cNvPr id="4" name="矩形 3"/>
          <p:cNvSpPr/>
          <p:nvPr/>
        </p:nvSpPr>
        <p:spPr>
          <a:xfrm>
            <a:off x="3223323" y="4079263"/>
            <a:ext cx="882036" cy="6706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85823" y="5709557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2" y="98447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DCB77-8706-49B3-9737-7F9F6A8F9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套用「標題</a:t>
            </a:r>
            <a:r>
              <a:rPr lang="en-US" altLang="zh-TW" dirty="0"/>
              <a:t>3</a:t>
            </a:r>
            <a:r>
              <a:rPr lang="zh-TW" altLang="en-US" dirty="0"/>
              <a:t>」樣式</a:t>
            </a:r>
          </a:p>
        </p:txBody>
      </p:sp>
    </p:spTree>
    <p:extLst>
      <p:ext uri="{BB962C8B-B14F-4D97-AF65-F5344CB8AC3E}">
        <p14:creationId xmlns:p14="http://schemas.microsoft.com/office/powerpoint/2010/main" val="104563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B0197D0-00D0-4E8B-BA81-D3EC68D56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42" y="2539594"/>
            <a:ext cx="7572375" cy="27336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C840EC-7162-4DE5-A5ED-68E6E9EE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選取「</a:t>
            </a:r>
            <a:r>
              <a:rPr lang="en-US" altLang="zh-TW" dirty="0"/>
              <a:t>1.3.1</a:t>
            </a:r>
            <a:r>
              <a:rPr lang="zh-TW" altLang="en-US" dirty="0"/>
              <a:t>天氣和氣候」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84C3BEA-D65A-4058-B0FE-493CEDDA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A5DA31-A5B8-4A6A-9132-29F8F023E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6" y="745275"/>
            <a:ext cx="666845" cy="144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3FD5D1D-EC77-4C48-AA67-C1ABD0AFA5D5}"/>
              </a:ext>
            </a:extLst>
          </p:cNvPr>
          <p:cNvSpPr/>
          <p:nvPr/>
        </p:nvSpPr>
        <p:spPr>
          <a:xfrm>
            <a:off x="3174776" y="3981281"/>
            <a:ext cx="1189528" cy="2589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81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打開樣式選單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34809" y="5668735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3" y="844002"/>
            <a:ext cx="934737" cy="1440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760DB32-20F4-4303-BC5A-379DF9C3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8" y="2246162"/>
            <a:ext cx="1619250" cy="381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716B78-BAEC-4D89-8591-13BB5275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4" y="1871364"/>
            <a:ext cx="1683565" cy="41263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D3B0ABE-EB63-436E-B737-DAB714E959EB}"/>
              </a:ext>
            </a:extLst>
          </p:cNvPr>
          <p:cNvSpPr/>
          <p:nvPr/>
        </p:nvSpPr>
        <p:spPr>
          <a:xfrm>
            <a:off x="5048344" y="2284002"/>
            <a:ext cx="1711624" cy="3841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20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DCBBC06-7B2F-4075-AC39-2BBF5360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30" y="2284003"/>
            <a:ext cx="1619250" cy="38195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點選「標題</a:t>
            </a:r>
            <a:r>
              <a:rPr lang="en-US" altLang="zh-TW" dirty="0"/>
              <a:t>3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75630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41" y="1107035"/>
            <a:ext cx="842926" cy="144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3BDFF4D-C90B-4509-B638-A16D63D7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4" y="1871364"/>
            <a:ext cx="1683565" cy="4126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17905" y="5137608"/>
            <a:ext cx="1638300" cy="5964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94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1F490BC-D9AB-4DFB-AB51-441817E0F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92" y="2401073"/>
            <a:ext cx="7591425" cy="2857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套用「標題</a:t>
            </a:r>
            <a:r>
              <a:rPr lang="en-US" altLang="zh-TW" dirty="0"/>
              <a:t>3</a:t>
            </a:r>
            <a:r>
              <a:rPr lang="zh-TW" altLang="en-US" dirty="0"/>
              <a:t>」樣式</a:t>
            </a:r>
          </a:p>
        </p:txBody>
      </p:sp>
      <p:sp>
        <p:nvSpPr>
          <p:cNvPr id="4" name="矩形 3"/>
          <p:cNvSpPr/>
          <p:nvPr/>
        </p:nvSpPr>
        <p:spPr>
          <a:xfrm>
            <a:off x="3223323" y="3916545"/>
            <a:ext cx="1302822" cy="4288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910316" y="5685065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2" y="98447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1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ABBF39-42B0-4157-A993-9CBCA4D8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en-US" altLang="zh-TW" cap="none" dirty="0"/>
              <a:t>Google</a:t>
            </a:r>
            <a:r>
              <a:rPr lang="zh-TW" altLang="en-US" dirty="0"/>
              <a:t>文件打開範例文章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E273716-0749-4C7B-ADC4-C0B6A972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772869-7FCF-43EC-B4FA-F596FB351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89" y="1950106"/>
            <a:ext cx="7193819" cy="40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2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D08F9-6C75-427E-A5D1-DD4D2969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52CDBB1-D4E3-4EE4-9B0C-79C5736E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id="{2B5F3B6C-7474-44B0-8D97-5867285C17F0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7467600" cy="4873752"/>
          </a:xfrm>
          <a:prstGeom prst="rect">
            <a:avLst/>
          </a:prstGeom>
        </p:spPr>
        <p:txBody>
          <a:bodyPr vert="horz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範例文章分成三個層級：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1.1</a:t>
            </a:r>
            <a:r>
              <a:rPr lang="zh-TW" altLang="en-US" dirty="0"/>
              <a:t>與</a:t>
            </a:r>
            <a:r>
              <a:rPr lang="en-US" altLang="zh-TW" dirty="0"/>
              <a:t>1.1.1</a:t>
            </a:r>
          </a:p>
          <a:p>
            <a:r>
              <a:rPr lang="zh-TW" altLang="en-US" dirty="0"/>
              <a:t>層級</a:t>
            </a:r>
            <a:r>
              <a:rPr lang="en-US" altLang="zh-TW" dirty="0"/>
              <a:t>1</a:t>
            </a:r>
            <a:r>
              <a:rPr lang="zh-TW" altLang="en-US" dirty="0"/>
              <a:t>（最高層級）：使用「標題</a:t>
            </a:r>
            <a:r>
              <a:rPr lang="en-US" altLang="zh-TW" dirty="0"/>
              <a:t>1</a:t>
            </a:r>
            <a:r>
              <a:rPr lang="zh-TW" altLang="en-US" dirty="0"/>
              <a:t>」的樣式。</a:t>
            </a:r>
            <a:endParaRPr lang="en-US" altLang="zh-TW" dirty="0"/>
          </a:p>
          <a:p>
            <a:r>
              <a:rPr lang="zh-TW" altLang="en-US" dirty="0"/>
              <a:t>層級</a:t>
            </a:r>
            <a:r>
              <a:rPr lang="en-US" altLang="zh-TW" dirty="0"/>
              <a:t>1.1</a:t>
            </a:r>
            <a:r>
              <a:rPr lang="zh-TW" altLang="en-US" dirty="0"/>
              <a:t>：使用「標題</a:t>
            </a:r>
            <a:r>
              <a:rPr lang="en-US" altLang="zh-TW" dirty="0"/>
              <a:t>2</a:t>
            </a:r>
            <a:r>
              <a:rPr lang="zh-TW" altLang="en-US" dirty="0"/>
              <a:t>」的樣式。</a:t>
            </a:r>
            <a:endParaRPr lang="en-US" altLang="zh-TW" dirty="0"/>
          </a:p>
          <a:p>
            <a:r>
              <a:rPr lang="zh-TW" altLang="en-US" dirty="0"/>
              <a:t>層級</a:t>
            </a:r>
            <a:r>
              <a:rPr lang="en-US" altLang="zh-TW" dirty="0"/>
              <a:t>1.1.1</a:t>
            </a:r>
            <a:r>
              <a:rPr lang="zh-TW" altLang="en-US" dirty="0"/>
              <a:t>：使用「標題</a:t>
            </a:r>
            <a:r>
              <a:rPr lang="en-US" altLang="zh-TW" dirty="0"/>
              <a:t>3</a:t>
            </a:r>
            <a:r>
              <a:rPr lang="zh-TW" altLang="en-US" dirty="0"/>
              <a:t>」的樣式。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94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DCB77-8706-49B3-9737-7F9F6A8F9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套用「標題</a:t>
            </a:r>
            <a:r>
              <a:rPr lang="en-US" altLang="zh-TW" dirty="0"/>
              <a:t>1</a:t>
            </a:r>
            <a:r>
              <a:rPr lang="zh-TW" altLang="en-US" dirty="0"/>
              <a:t>」樣式</a:t>
            </a:r>
          </a:p>
        </p:txBody>
      </p:sp>
    </p:spTree>
    <p:extLst>
      <p:ext uri="{BB962C8B-B14F-4D97-AF65-F5344CB8AC3E}">
        <p14:creationId xmlns:p14="http://schemas.microsoft.com/office/powerpoint/2010/main" val="226090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ABBF39-42B0-4157-A993-9CBCA4D8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樣式選單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E273716-0749-4C7B-ADC4-C0B6A972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772869-7FCF-43EC-B4FA-F596FB351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89" y="1950106"/>
            <a:ext cx="7193819" cy="40445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1BD08C-9429-46EA-ABAF-DFD0BC1571A3}"/>
              </a:ext>
            </a:extLst>
          </p:cNvPr>
          <p:cNvSpPr/>
          <p:nvPr/>
        </p:nvSpPr>
        <p:spPr>
          <a:xfrm>
            <a:off x="3595102" y="2716709"/>
            <a:ext cx="601341" cy="1979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B20BD6-E22F-4359-999D-68FB1D44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8" y="818359"/>
            <a:ext cx="1731027" cy="17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7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9CB99A0-1274-48D9-870C-127B88B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16" y="1778508"/>
            <a:ext cx="7581900" cy="44767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選取「</a:t>
            </a:r>
            <a:r>
              <a:rPr lang="en-US" altLang="zh-TW" dirty="0"/>
              <a:t>1</a:t>
            </a:r>
            <a:r>
              <a:rPr lang="zh-TW" altLang="en-US" dirty="0"/>
              <a:t>物理特性」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6" y="745275"/>
            <a:ext cx="666845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03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1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打開樣式選單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59302" y="5693228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93" y="844002"/>
            <a:ext cx="934737" cy="1440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760DB32-20F4-4303-BC5A-379DF9C3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8" y="2246162"/>
            <a:ext cx="1619250" cy="381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716B78-BAEC-4D89-8591-13BB5275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4" y="1871364"/>
            <a:ext cx="1683565" cy="41263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D3B0ABE-EB63-436E-B737-DAB714E959EB}"/>
              </a:ext>
            </a:extLst>
          </p:cNvPr>
          <p:cNvSpPr/>
          <p:nvPr/>
        </p:nvSpPr>
        <p:spPr>
          <a:xfrm>
            <a:off x="5048344" y="2284002"/>
            <a:ext cx="1711624" cy="3841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0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點選「標題</a:t>
            </a:r>
            <a:r>
              <a:rPr lang="en-US" altLang="zh-TW" dirty="0"/>
              <a:t>1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34809" y="571772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41" y="1107035"/>
            <a:ext cx="842926" cy="144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3BDFF4D-C90B-4509-B638-A16D63D7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4" y="1871364"/>
            <a:ext cx="1683565" cy="41263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3238F56-F21F-4FCC-AE5B-3A345CD12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05" y="2284003"/>
            <a:ext cx="1638300" cy="38195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17905" y="3983651"/>
            <a:ext cx="1638300" cy="5964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28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F7838ED-AD00-4BD1-A812-04D6AAC1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127474"/>
            <a:ext cx="7572375" cy="31908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套用「標題</a:t>
            </a:r>
            <a:r>
              <a:rPr lang="en-US" altLang="zh-TW" dirty="0"/>
              <a:t>1</a:t>
            </a:r>
            <a:r>
              <a:rPr lang="zh-TW" altLang="en-US" dirty="0"/>
              <a:t>」樣式</a:t>
            </a:r>
          </a:p>
        </p:txBody>
      </p:sp>
      <p:sp>
        <p:nvSpPr>
          <p:cNvPr id="4" name="矩形 3"/>
          <p:cNvSpPr/>
          <p:nvPr/>
        </p:nvSpPr>
        <p:spPr>
          <a:xfrm>
            <a:off x="3134311" y="3075961"/>
            <a:ext cx="1391834" cy="6706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959302" y="5685064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2" y="98447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180</TotalTime>
  <Words>153</Words>
  <Application>Microsoft Office PowerPoint</Application>
  <PresentationFormat>寬螢幕</PresentationFormat>
  <Paragraphs>39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Calibri</vt:lpstr>
      <vt:lpstr>Century Schoolbook</vt:lpstr>
      <vt:lpstr>Wingdings</vt:lpstr>
      <vt:lpstr>Wingdings 2</vt:lpstr>
      <vt:lpstr>佈景主題4</vt:lpstr>
      <vt:lpstr>套用樣式</vt:lpstr>
      <vt:lpstr>在Google文件打開範例文章</vt:lpstr>
      <vt:lpstr>注意</vt:lpstr>
      <vt:lpstr>套用「標題1」樣式</vt:lpstr>
      <vt:lpstr>樣式選單</vt:lpstr>
      <vt:lpstr>選取「1物理特性」</vt:lpstr>
      <vt:lpstr>打開樣式選單</vt:lpstr>
      <vt:lpstr>點選「標題1」</vt:lpstr>
      <vt:lpstr>套用「標題1」樣式</vt:lpstr>
      <vt:lpstr>套用「標題2」樣式</vt:lpstr>
      <vt:lpstr>選取「1.1形態」</vt:lpstr>
      <vt:lpstr>打開樣式選單</vt:lpstr>
      <vt:lpstr>點選「標題2」</vt:lpstr>
      <vt:lpstr>套用「標題2」樣式</vt:lpstr>
      <vt:lpstr>套用「標題3」樣式</vt:lpstr>
      <vt:lpstr>選取「1.3.1天氣和氣候」</vt:lpstr>
      <vt:lpstr>打開樣式選單</vt:lpstr>
      <vt:lpstr>點選「標題3」</vt:lpstr>
      <vt:lpstr>套用「標題3」樣式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設定共用文件</dc:title>
  <dc:creator>湘</dc:creator>
  <cp:lastModifiedBy>Justina</cp:lastModifiedBy>
  <cp:revision>25</cp:revision>
  <dcterms:created xsi:type="dcterms:W3CDTF">2015-07-21T03:00:17Z</dcterms:created>
  <dcterms:modified xsi:type="dcterms:W3CDTF">2017-08-22T22:44:43Z</dcterms:modified>
</cp:coreProperties>
</file>