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0" r:id="rId3"/>
    <p:sldId id="274" r:id="rId4"/>
    <p:sldId id="275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1421F-649E-468B-AA88-9007DC3FA4D2}" type="datetimeFigureOut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49D18-C6E6-4B32-AAD7-DE896FBBFE1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15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682317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9656-C783-4FEA-A573-F18A2946970E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26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C53-DC7D-4BFD-B230-400639BCFDFC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82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E3-04E1-48C4-B918-8C23E4CB8B83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84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34C-871C-4759-B5EE-7D4AF815A54C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74469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91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7284AD6-60BE-4CA7-B2C6-0369C7D70982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4850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C052-475D-4C43-A7A5-5E1B2D397F03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561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0F9A-DB43-4091-BBEE-5F470304FC78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3953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893891-FBD7-4013-A0F8-70063BF67B86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79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C4B-AE26-462B-92B2-36575B58C17F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00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EC9DD3-2726-48FD-A24B-129EBFE02F56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754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B946D0-8C5C-4730-9C80-8421E98C00B0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26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9315A7-6765-4787-8B69-8FA4EDC5CCDC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41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認識文件大綱</a:t>
            </a:r>
          </a:p>
        </p:txBody>
      </p:sp>
    </p:spTree>
    <p:extLst>
      <p:ext uri="{BB962C8B-B14F-4D97-AF65-F5344CB8AC3E}">
        <p14:creationId xmlns:p14="http://schemas.microsoft.com/office/powerpoint/2010/main" val="298132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文件大綱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>
          <a:xfrm>
            <a:off x="1981201" y="1600200"/>
            <a:ext cx="4317101" cy="4572000"/>
          </a:xfrm>
        </p:spPr>
        <p:txBody>
          <a:bodyPr/>
          <a:lstStyle/>
          <a:p>
            <a:r>
              <a:rPr lang="zh-TW" altLang="en-US" dirty="0"/>
              <a:t>文件大綱顯示文件的</a:t>
            </a:r>
            <a:r>
              <a:rPr lang="zh-TW" altLang="en-US" dirty="0">
                <a:solidFill>
                  <a:srgbClr val="FF0000"/>
                </a:solidFill>
              </a:rPr>
              <a:t>排列方式</a:t>
            </a:r>
            <a:r>
              <a:rPr lang="zh-TW" altLang="en-US" dirty="0"/>
              <a:t>，讓讀者知道某段文本與全文的關係。</a:t>
            </a:r>
            <a:endParaRPr lang="en-US" altLang="zh-TW" dirty="0"/>
          </a:p>
          <a:p>
            <a:r>
              <a:rPr lang="zh-TW" altLang="en-US" dirty="0"/>
              <a:t>例如：右圖是維基百科中「地球」條目的目錄，在第</a:t>
            </a:r>
            <a:r>
              <a:rPr lang="en-US" altLang="zh-TW" dirty="0"/>
              <a:t>2</a:t>
            </a:r>
            <a:r>
              <a:rPr lang="zh-TW" altLang="en-US" dirty="0"/>
              <a:t>點「歷史」項下，分成</a:t>
            </a:r>
            <a:r>
              <a:rPr lang="en-US" altLang="zh-TW" dirty="0"/>
              <a:t>2-1</a:t>
            </a:r>
            <a:r>
              <a:rPr lang="zh-TW" altLang="en-US" dirty="0"/>
              <a:t>「地球形成」、</a:t>
            </a:r>
            <a:r>
              <a:rPr lang="en-US" altLang="zh-TW" dirty="0"/>
              <a:t>2-2</a:t>
            </a:r>
            <a:r>
              <a:rPr lang="zh-TW" altLang="en-US" dirty="0"/>
              <a:t>「生命演化」、</a:t>
            </a:r>
            <a:r>
              <a:rPr lang="en-US" altLang="zh-TW" dirty="0"/>
              <a:t>2-3</a:t>
            </a:r>
            <a:r>
              <a:rPr lang="zh-TW" altLang="en-US" dirty="0"/>
              <a:t>「對於未來的預測」。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A2F40B9-F3BB-4BF7-BD29-A82F7A7481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4" b="29837"/>
          <a:stretch/>
        </p:blipFill>
        <p:spPr>
          <a:xfrm>
            <a:off x="6746040" y="1592200"/>
            <a:ext cx="2702760" cy="4811931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0E2EDE50-748C-4168-8EE7-EB0324C818E3}"/>
              </a:ext>
            </a:extLst>
          </p:cNvPr>
          <p:cNvSpPr/>
          <p:nvPr/>
        </p:nvSpPr>
        <p:spPr>
          <a:xfrm>
            <a:off x="6832375" y="2192942"/>
            <a:ext cx="2476163" cy="10276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81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E18638-C3BA-48EA-8D58-1FB0DD6AB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文章大綱的功能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56424DA-96BB-4A1B-9F8A-A59F8DCB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C448473-CB0A-437A-B86F-E44FA42AABC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協助讀者能夠理解各章節之間的關係。</a:t>
            </a:r>
            <a:endParaRPr lang="en-US" altLang="zh-TW" dirty="0"/>
          </a:p>
          <a:p>
            <a:r>
              <a:rPr lang="zh-TW" altLang="en-US" dirty="0"/>
              <a:t>協助作者在寫文章時進行寫作規畫。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C0C6070F-324F-4371-B13B-8E57FC4B4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027" y="3525339"/>
            <a:ext cx="2242303" cy="227260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B9E047D0-C33D-4ED0-BE6F-4A20415103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972" y="3223784"/>
            <a:ext cx="1899436" cy="251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4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38C4F2-E900-4460-BA07-C507869C7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文章層級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75D98DD-2F6B-483E-B543-D28722EF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0A5E6ED-485F-482F-A0AF-B813AAB358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1" y="1600200"/>
            <a:ext cx="4276641" cy="4572000"/>
          </a:xfrm>
        </p:spPr>
        <p:txBody>
          <a:bodyPr/>
          <a:lstStyle/>
          <a:p>
            <a:r>
              <a:rPr lang="zh-TW" altLang="en-US" dirty="0"/>
              <a:t>不同領域的文章，都有其不同標示層級的方式。</a:t>
            </a:r>
            <a:endParaRPr lang="en-US" altLang="zh-TW" dirty="0"/>
          </a:p>
          <a:p>
            <a:r>
              <a:rPr lang="zh-TW" altLang="en-US" dirty="0"/>
              <a:t>例如</a:t>
            </a:r>
            <a:r>
              <a:rPr lang="zh-TW" altLang="en-US"/>
              <a:t>：維基百</a:t>
            </a:r>
            <a:r>
              <a:rPr lang="zh-TW" altLang="en-US" dirty="0"/>
              <a:t>科的格式是採用</a:t>
            </a:r>
            <a:r>
              <a:rPr lang="en-US" altLang="zh-TW" dirty="0"/>
              <a:t>1</a:t>
            </a:r>
            <a:r>
              <a:rPr lang="zh-TW" altLang="en-US" dirty="0"/>
              <a:t>，</a:t>
            </a:r>
            <a:r>
              <a:rPr lang="en-US" altLang="zh-TW" dirty="0"/>
              <a:t>1.1</a:t>
            </a:r>
            <a:r>
              <a:rPr lang="zh-TW" altLang="en-US" dirty="0"/>
              <a:t>，</a:t>
            </a:r>
            <a:r>
              <a:rPr lang="en-US" altLang="zh-TW" dirty="0"/>
              <a:t>1.1.1</a:t>
            </a:r>
            <a:r>
              <a:rPr lang="zh-TW" altLang="en-US" dirty="0"/>
              <a:t>的方式。</a:t>
            </a:r>
            <a:endParaRPr lang="en-US" altLang="zh-TW" dirty="0"/>
          </a:p>
          <a:p>
            <a:r>
              <a:rPr lang="zh-TW" altLang="en-US" dirty="0"/>
              <a:t>它們的層級由上而下分別為</a:t>
            </a:r>
            <a:r>
              <a:rPr lang="en-US" altLang="zh-TW" dirty="0"/>
              <a:t>1</a:t>
            </a:r>
            <a:r>
              <a:rPr lang="zh-TW" altLang="en-US" dirty="0"/>
              <a:t>，</a:t>
            </a:r>
            <a:r>
              <a:rPr lang="en-US" altLang="zh-TW" dirty="0"/>
              <a:t>1.1</a:t>
            </a:r>
            <a:r>
              <a:rPr lang="zh-TW" altLang="en-US" dirty="0"/>
              <a:t>，</a:t>
            </a:r>
            <a:r>
              <a:rPr lang="en-US" altLang="zh-TW" dirty="0"/>
              <a:t>1.1.1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1F057BC-6644-4606-B080-FCB9EAB80F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4" b="29837"/>
          <a:stretch/>
        </p:blipFill>
        <p:spPr>
          <a:xfrm>
            <a:off x="6746040" y="1592200"/>
            <a:ext cx="2702760" cy="4811931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5CC5AC1-11EA-4CBE-8F04-EED6CD85E6F0}"/>
              </a:ext>
            </a:extLst>
          </p:cNvPr>
          <p:cNvSpPr/>
          <p:nvPr/>
        </p:nvSpPr>
        <p:spPr>
          <a:xfrm>
            <a:off x="6832375" y="3244907"/>
            <a:ext cx="1043872" cy="28322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97A9C4E-42A7-4FD7-A60B-D108C9AADBC2}"/>
              </a:ext>
            </a:extLst>
          </p:cNvPr>
          <p:cNvSpPr/>
          <p:nvPr/>
        </p:nvSpPr>
        <p:spPr>
          <a:xfrm>
            <a:off x="7122340" y="5307027"/>
            <a:ext cx="1043872" cy="28322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434AB8C-11F4-4AEF-9928-AC6D964424A8}"/>
              </a:ext>
            </a:extLst>
          </p:cNvPr>
          <p:cNvSpPr/>
          <p:nvPr/>
        </p:nvSpPr>
        <p:spPr>
          <a:xfrm>
            <a:off x="7498640" y="5594293"/>
            <a:ext cx="1324376" cy="24815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227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489</TotalTime>
  <Words>144</Words>
  <Application>Microsoft Office PowerPoint</Application>
  <PresentationFormat>寬螢幕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佈景主題4</vt:lpstr>
      <vt:lpstr>認識文件大綱</vt:lpstr>
      <vt:lpstr>文件大綱</vt:lpstr>
      <vt:lpstr>文章大綱的功能</vt:lpstr>
      <vt:lpstr>文章層級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設定共用文件</dc:title>
  <dc:creator>湘</dc:creator>
  <cp:lastModifiedBy>Justina</cp:lastModifiedBy>
  <cp:revision>33</cp:revision>
  <dcterms:created xsi:type="dcterms:W3CDTF">2015-07-21T03:00:17Z</dcterms:created>
  <dcterms:modified xsi:type="dcterms:W3CDTF">2017-08-22T22:40:02Z</dcterms:modified>
</cp:coreProperties>
</file>