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191F8-0E61-4E0A-846D-D4BED2ADDB00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04499-CEB1-4852-AA56-73EC4D32E2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0843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2283179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820B0-C652-4C00-8EDB-AA70B5CBD903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3078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049C-8F33-48A8-9128-02CDAC6712A9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56545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E5C3-FED9-4A04-98DD-85192ACFD4B4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26848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4B62-2F3B-42E1-A9B1-EB9400C666A8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5810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897C4-3C36-4ACA-98B0-7C98FAF00EF9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6825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8694A0-0ABB-4AC7-805F-667467E9E44C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385951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0BAB-61EB-4EDF-B875-8FF6981A8050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71273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C396-944A-4ADC-AD9B-0340D5CBCAD0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3178778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BC311E-960D-410C-A566-F984D2EA7411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37261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62DA-AEC5-4140-89E2-0E6BBE017A2B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41969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9AD466-30AE-490C-8503-3B424B728715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42683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C6192E-A60B-4DD9-9E78-CF3B239201E8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0985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ED0BBA7-4B6E-4B6B-87CC-435D4DD45311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1360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設定交換</a:t>
            </a:r>
            <a:r>
              <a:rPr lang="zh-TW" altLang="en-US" sz="4000" dirty="0"/>
              <a:t>日記</a:t>
            </a:r>
          </a:p>
        </p:txBody>
      </p:sp>
    </p:spTree>
    <p:extLst>
      <p:ext uri="{BB962C8B-B14F-4D97-AF65-F5344CB8AC3E}">
        <p14:creationId xmlns:p14="http://schemas.microsoft.com/office/powerpoint/2010/main" xmlns="" val="298132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更改檔名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3568" y="1637227"/>
            <a:ext cx="7693152" cy="4416439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53568" y="1637227"/>
            <a:ext cx="1487424" cy="26472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39658" y="656288"/>
            <a:ext cx="666846" cy="1440000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453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點選「共同」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950720"/>
            <a:ext cx="7833943" cy="355026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7597833" y="2036065"/>
            <a:ext cx="556952" cy="29260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1759" y="508276"/>
            <a:ext cx="934737" cy="1440000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1694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填入共用者資料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300" y="1679448"/>
            <a:ext cx="7302500" cy="4572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129733" y="5414988"/>
            <a:ext cx="918523" cy="37621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65887" y="524864"/>
            <a:ext cx="842927" cy="1440000"/>
          </a:xfrm>
          <a:prstGeom prst="rect">
            <a:avLst/>
          </a:prstGeom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3212244-283E-47AD-AC3A-DFE477ED7FDE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7301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開始進行日記撰寫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3976" y="2271510"/>
            <a:ext cx="7460824" cy="2999201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3064" y="775301"/>
            <a:ext cx="1440000" cy="1440000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1619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4" id="{94F7EC55-DA80-4539-B031-12A7D81C1CD8}" vid="{A238DD41-D114-478D-93DF-C36CCA88D36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</Template>
  <TotalTime>50</TotalTime>
  <Words>21</Words>
  <Application>Microsoft Office PowerPoint</Application>
  <PresentationFormat>如螢幕大小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佈景主題4</vt:lpstr>
      <vt:lpstr>設定交換日記</vt:lpstr>
      <vt:lpstr>更改檔名</vt:lpstr>
      <vt:lpstr>點選「共同」</vt:lpstr>
      <vt:lpstr>填入共用者資料</vt:lpstr>
      <vt:lpstr>開始進行日記撰寫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設定共用文件</dc:title>
  <dc:creator>湘</dc:creator>
  <cp:lastModifiedBy>1007</cp:lastModifiedBy>
  <cp:revision>6</cp:revision>
  <dcterms:created xsi:type="dcterms:W3CDTF">2015-07-21T03:00:17Z</dcterms:created>
  <dcterms:modified xsi:type="dcterms:W3CDTF">2016-10-31T05:58:10Z</dcterms:modified>
</cp:coreProperties>
</file>