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1" r:id="rId3"/>
    <p:sldId id="258" r:id="rId4"/>
    <p:sldId id="259" r:id="rId5"/>
    <p:sldId id="260" r:id="rId6"/>
    <p:sldId id="262" r:id="rId7"/>
    <p:sldId id="263" r:id="rId8"/>
    <p:sldId id="265" r:id="rId9"/>
    <p:sldId id="264" r:id="rId10"/>
    <p:sldId id="266" r:id="rId11"/>
    <p:sldId id="268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02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0F232-C83E-44C8-9F2A-7FCA403442F9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A5A47-F93B-4071-9571-B50C3B9088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41458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35755806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812E-2AB4-4FA6-A8DA-F826167DAF49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7607-F6B8-4982-B993-8C8291F7C8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1051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43CF-1D8F-4F0D-93E3-8DA62B52AE70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7607-F6B8-4982-B993-8C8291F7C8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76351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1B41-C5D9-4153-A4B5-BB2B075DEC36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7607-F6B8-4982-B993-8C8291F7C8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01283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2491-F0E6-4D09-ACB9-60CF75EB2F07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7607-F6B8-4982-B993-8C8291F7C8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43646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CB11-FA05-443C-9E5F-201F6C6F6F0D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7607-F6B8-4982-B993-8C8291F7C8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40686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D444CCB-D655-4395-92DF-5A8C949E50F4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7AC7607-F6B8-4982-B993-8C8291F7C8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053526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00A0-1925-4A1B-A9EE-1B2317A29D71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7607-F6B8-4982-B993-8C8291F7C85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83289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310A-46D3-49C1-B477-3E06D541B3B8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7607-F6B8-4982-B993-8C8291F7C85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393453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0D7C76-C229-4A71-924C-80C104B94D25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AC7607-F6B8-4982-B993-8C8291F7C85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5914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F645-D73B-42E2-BA35-D2A68870A9C7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7607-F6B8-4982-B993-8C8291F7C8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6130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7C16E1-221F-47DC-8AA8-6EECA64A3B4D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AC7607-F6B8-4982-B993-8C8291F7C85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62438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8099C8-02B1-4B11-8182-34C803600037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AC7607-F6B8-4982-B993-8C8291F7C85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7935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9177EB-C67D-46CB-9A4B-998EE0957ECE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7AC7607-F6B8-4982-B993-8C8291F7C8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3593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插入網站連結</a:t>
            </a:r>
          </a:p>
        </p:txBody>
      </p:sp>
    </p:spTree>
    <p:extLst>
      <p:ext uri="{BB962C8B-B14F-4D97-AF65-F5344CB8AC3E}">
        <p14:creationId xmlns:p14="http://schemas.microsoft.com/office/powerpoint/2010/main" xmlns="" val="429357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點選「套用」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2486025"/>
            <a:ext cx="4572000" cy="188595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561613" y="3452241"/>
            <a:ext cx="741651" cy="35166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61611" y="1018130"/>
            <a:ext cx="1440000" cy="1440000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7607-F6B8-4982-B993-8C8291F7C850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6051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5374" y="1417638"/>
            <a:ext cx="747189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77307" y="805781"/>
            <a:ext cx="1440000" cy="1440000"/>
          </a:xfrm>
          <a:prstGeom prst="rect">
            <a:avLst/>
          </a:prstGeom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7607-F6B8-4982-B993-8C8291F7C850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8211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尚未輸入文字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8455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7391" y="1417638"/>
            <a:ext cx="7447217" cy="419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插入連結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609577" y="2084645"/>
            <a:ext cx="360000" cy="2520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7273" y="1664066"/>
            <a:ext cx="500134" cy="1080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617890" y="2557356"/>
            <a:ext cx="1515423" cy="1950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7607-F6B8-4982-B993-8C8291F7C850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4061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5983" y="1417638"/>
            <a:ext cx="7450033" cy="419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</a:t>
            </a:r>
            <a:r>
              <a:rPr lang="zh-TW" altLang="en-US" dirty="0" smtClean="0"/>
              <a:t>文字</a:t>
            </a:r>
            <a:r>
              <a:rPr lang="zh-TW" altLang="en-US" dirty="0" smtClean="0"/>
              <a:t>、貼上連結之後按「套用</a:t>
            </a:r>
            <a:r>
              <a:rPr lang="zh-TW" altLang="en-US" dirty="0" smtClean="0"/>
              <a:t>」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1867437" y="3374265"/>
            <a:ext cx="2937319" cy="7727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90544" y="2331015"/>
            <a:ext cx="701053" cy="1080000"/>
          </a:xfrm>
          <a:prstGeom prst="rect">
            <a:avLst/>
          </a:prstGeom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7607-F6B8-4982-B993-8C8291F7C850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7516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5374" y="1417638"/>
            <a:ext cx="747189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30983" y="743712"/>
            <a:ext cx="842927" cy="1440000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7607-F6B8-4982-B993-8C8291F7C850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4251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已經輸入文字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64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按滑鼠左鍵選取超連結文字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5074" y="2389632"/>
            <a:ext cx="7573021" cy="249976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986" t="32138" r="40563" b="49356"/>
          <a:stretch/>
        </p:blipFill>
        <p:spPr>
          <a:xfrm rot="19654560">
            <a:off x="3934801" y="3877095"/>
            <a:ext cx="772733" cy="1017432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978" y="1170432"/>
            <a:ext cx="666846" cy="1440000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7607-F6B8-4982-B993-8C8291F7C850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8666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點選插入表單下的「連結」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7071" y="2058231"/>
            <a:ext cx="7456036" cy="271857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02479" y="2213808"/>
            <a:ext cx="363699" cy="21018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402479" y="2704407"/>
            <a:ext cx="1668243" cy="20726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19207" y="1301431"/>
            <a:ext cx="934737" cy="1440000"/>
          </a:xfrm>
          <a:prstGeom prst="rect">
            <a:avLst/>
          </a:prstGeom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7607-F6B8-4982-B993-8C8291F7C850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4861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輸入文字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5984" y="2130552"/>
            <a:ext cx="6040120" cy="362407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452653" y="3732405"/>
            <a:ext cx="3192243" cy="43725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52413" y="750506"/>
            <a:ext cx="842927" cy="1440000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7607-F6B8-4982-B993-8C8291F7C850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5681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4" id="{94F7EC55-DA80-4539-B031-12A7D81C1CD8}" vid="{A238DD41-D114-478D-93DF-C36CCA88D36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</Template>
  <TotalTime>21</TotalTime>
  <Words>50</Words>
  <Application>Microsoft Office PowerPoint</Application>
  <PresentationFormat>如螢幕大小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佈景主題4</vt:lpstr>
      <vt:lpstr>插入網站連結</vt:lpstr>
      <vt:lpstr>尚未輸入文字</vt:lpstr>
      <vt:lpstr>插入連結</vt:lpstr>
      <vt:lpstr>輸入文字、貼上連結之後按「套用」</vt:lpstr>
      <vt:lpstr>投影片 5</vt:lpstr>
      <vt:lpstr>已經輸入文字</vt:lpstr>
      <vt:lpstr>按滑鼠左鍵選取超連結文字</vt:lpstr>
      <vt:lpstr>點選插入表單下的「連結」</vt:lpstr>
      <vt:lpstr>輸入文字</vt:lpstr>
      <vt:lpstr>點選「套用」</vt:lpstr>
      <vt:lpstr>投影片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插入網站連結</dc:title>
  <dc:creator>湘</dc:creator>
  <cp:lastModifiedBy>1007</cp:lastModifiedBy>
  <cp:revision>6</cp:revision>
  <dcterms:created xsi:type="dcterms:W3CDTF">2015-08-15T09:10:20Z</dcterms:created>
  <dcterms:modified xsi:type="dcterms:W3CDTF">2016-10-31T05:47:47Z</dcterms:modified>
</cp:coreProperties>
</file>