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BBC4C-6FCF-466D-BE0A-E65CB609708F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E0322-1AE3-4A7F-9338-BB7619FFF3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95882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494729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378-34F4-4F96-846E-49CE86D3D9F9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7421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A499-B65F-42C8-8910-96457423463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73037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E81E-01FF-46FA-93CB-0BDE794D2B3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49018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D24D-B5B8-4F2C-8B63-B74DDD63ED0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0122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2C6A-EA3F-43DA-AE79-E3B32BD80EE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25939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BCA383-701C-478B-9F8F-A84188AC176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00EA33-C4D7-42F0-82B7-9693E9C0BD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8213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106C2-E45A-466D-A500-C532F7FBBC84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03848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436A-FE48-48BC-BE88-63324FD92E1A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312910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9FB006-75B0-486A-9E45-9D3A106E841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00EA33-C4D7-42F0-82B7-9693E9C0BD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7367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4AD7-D71B-401E-BF40-0368346E629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5028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25A7B8-0FB7-4F90-93FC-2DDA8885E2C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00EA33-C4D7-42F0-82B7-9693E9C0BD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81416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71D184-6F37-4281-AB55-6A669A4963F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00EA33-C4D7-42F0-82B7-9693E9C0BD0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6603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B5B932-DE07-44E4-BA89-D63AE9908E7B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00EA33-C4D7-42F0-82B7-9693E9C0BD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4199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增刪欄位</a:t>
            </a:r>
          </a:p>
        </p:txBody>
      </p:sp>
    </p:spTree>
    <p:extLst>
      <p:ext uri="{BB962C8B-B14F-4D97-AF65-F5344CB8AC3E}">
        <p14:creationId xmlns:p14="http://schemas.microsoft.com/office/powerpoint/2010/main" xmlns="" val="19795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新增欄位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0210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8010" y="1417638"/>
            <a:ext cx="7918443" cy="445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新增欄位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2678806" y="2058842"/>
            <a:ext cx="373487" cy="34773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2678806" y="3203237"/>
            <a:ext cx="1120462" cy="19886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2213461" y="3513341"/>
            <a:ext cx="386366" cy="39088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456" y="3936093"/>
            <a:ext cx="500134" cy="1080000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2533" y="1466780"/>
            <a:ext cx="701053" cy="1080000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8551" y="3203237"/>
            <a:ext cx="632195" cy="1080000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7964745">
            <a:off x="1320150" y="3879710"/>
            <a:ext cx="1030117" cy="780162"/>
          </a:xfrm>
          <a:prstGeom prst="rect">
            <a:avLst/>
          </a:prstGeom>
        </p:spPr>
      </p:pic>
      <p:sp>
        <p:nvSpPr>
          <p:cNvPr id="18" name="文字方塊 17"/>
          <p:cNvSpPr txBox="1"/>
          <p:nvPr/>
        </p:nvSpPr>
        <p:spPr>
          <a:xfrm>
            <a:off x="117856" y="3339449"/>
            <a:ext cx="203132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以游標的位置為準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6132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391" y="1831975"/>
            <a:ext cx="7447217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072640" y="3864863"/>
            <a:ext cx="1365504" cy="137769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9051530">
            <a:off x="3675941" y="2935072"/>
            <a:ext cx="1030117" cy="780162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3934056" y="3759549"/>
            <a:ext cx="16979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新增了</a:t>
            </a:r>
            <a:r>
              <a:rPr lang="en-US" altLang="zh-TW" dirty="0" smtClean="0"/>
              <a:t>1</a:t>
            </a:r>
            <a:r>
              <a:rPr lang="zh-TW" altLang="en-US" dirty="0" smtClean="0"/>
              <a:t>個</a:t>
            </a:r>
            <a:r>
              <a:rPr lang="zh-TW" altLang="en-US" dirty="0"/>
              <a:t>欄位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1897" y="559269"/>
            <a:ext cx="1440000" cy="1440000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7811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刪除欄位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2180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391" y="1830388"/>
            <a:ext cx="7447217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80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刪除欄位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492437" y="2508228"/>
            <a:ext cx="311723" cy="216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492437" y="4181856"/>
            <a:ext cx="905538" cy="256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4987623" y="3733777"/>
            <a:ext cx="386366" cy="39088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54738" y="2579502"/>
            <a:ext cx="500134" cy="1080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5753" y="1681993"/>
            <a:ext cx="701053" cy="108000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3184" y="3772792"/>
            <a:ext cx="632195" cy="108000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833665">
            <a:off x="5261773" y="3765586"/>
            <a:ext cx="799229" cy="605298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5967967" y="3580146"/>
            <a:ext cx="249299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游標放在要刪除的欄位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7114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復原刪除</a:t>
            </a:r>
            <a:endParaRPr lang="zh-TW" altLang="en-US" dirty="0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08" t="16943" r="73463" b="57011"/>
          <a:stretch/>
        </p:blipFill>
        <p:spPr>
          <a:xfrm>
            <a:off x="1490662" y="2246694"/>
            <a:ext cx="5400675" cy="3346450"/>
          </a:xfrm>
        </p:spPr>
      </p:pic>
      <p:sp>
        <p:nvSpPr>
          <p:cNvPr id="9" name="矩形 8"/>
          <p:cNvSpPr/>
          <p:nvPr/>
        </p:nvSpPr>
        <p:spPr>
          <a:xfrm>
            <a:off x="2436167" y="2767697"/>
            <a:ext cx="682580" cy="68492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833665">
            <a:off x="2837734" y="3619843"/>
            <a:ext cx="1348805" cy="1021521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4424999" y="3596753"/>
            <a:ext cx="249299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如果不小心刪錯欄位，</a:t>
            </a:r>
            <a:endParaRPr lang="en-US" altLang="zh-TW" dirty="0" smtClean="0"/>
          </a:p>
          <a:p>
            <a:r>
              <a:rPr lang="zh-TW" altLang="en-US" dirty="0" smtClean="0"/>
              <a:t>按復原就可以了。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0EA33-C4D7-42F0-82B7-9693E9C0BD02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098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70</TotalTime>
  <Words>46</Words>
  <Application>Microsoft Office PowerPoint</Application>
  <PresentationFormat>如螢幕大小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佈景主題4</vt:lpstr>
      <vt:lpstr>增刪欄位</vt:lpstr>
      <vt:lpstr>新增欄位</vt:lpstr>
      <vt:lpstr>新增欄位</vt:lpstr>
      <vt:lpstr>投影片 4</vt:lpstr>
      <vt:lpstr>刪除欄位</vt:lpstr>
      <vt:lpstr>刪除欄位</vt:lpstr>
      <vt:lpstr>復原刪除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表格功能(完成座號表)</dc:title>
  <dc:creator>湘</dc:creator>
  <cp:lastModifiedBy>1007</cp:lastModifiedBy>
  <cp:revision>9</cp:revision>
  <dcterms:created xsi:type="dcterms:W3CDTF">2015-07-20T04:16:44Z</dcterms:created>
  <dcterms:modified xsi:type="dcterms:W3CDTF">2016-10-31T06:25:55Z</dcterms:modified>
</cp:coreProperties>
</file>