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9" r:id="rId4"/>
    <p:sldId id="270" r:id="rId5"/>
    <p:sldId id="268" r:id="rId6"/>
    <p:sldId id="267" r:id="rId7"/>
    <p:sldId id="271" r:id="rId8"/>
    <p:sldId id="272" r:id="rId9"/>
    <p:sldId id="273" r:id="rId10"/>
    <p:sldId id="274" r:id="rId11"/>
    <p:sldId id="27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AA951-D7D5-4E68-BBAC-06D8BB879602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EBA91-4FE0-4CE5-B113-6EAFE85CC98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27834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88C91-EF9D-41A4-BB31-CCD51282167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60089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33073-CD5B-440A-A67B-4F7FCB81C0C3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206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A6A5-0582-4DE9-8D69-5D4874DCAB7A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01971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C150-3395-4BF6-B1F7-222DDD3F8AB3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43921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899B-213B-4C6D-845D-1324AFAED783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3555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CDC32-0857-4565-A31E-8D06CDFC2845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85338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44B909C-8780-4C22-A002-FA781BD1161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3F6B16-4C12-46A8-AD42-EB492D67B4E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73531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C347F-4360-4EC9-8E28-C6AF5DD2476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16795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5DF7C-51DE-46A1-A75E-DBC5E09B11D0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280120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725F2E-335C-499A-A590-A405096EFDB8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3F6B16-4C12-46A8-AD42-EB492D67B4E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596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1CA6-6885-4F7C-B02A-23C595FBD12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7157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E4C2B8-BD4C-4586-97CC-CA4FBF2F8C6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3F6B16-4C12-46A8-AD42-EB492D67B4E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60523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ACA6FD-620D-4ADF-9E3F-B3D427FAB785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3F6B16-4C12-46A8-AD42-EB492D67B4E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6228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440E31-23A6-4470-904E-730CD8F7723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3F6B16-4C12-46A8-AD42-EB492D67B4E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26850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儲存與寄</a:t>
            </a:r>
            <a:r>
              <a:rPr lang="zh-TW" altLang="en-US" sz="4000" dirty="0" smtClean="0"/>
              <a:t>送</a:t>
            </a:r>
            <a:r>
              <a:rPr lang="en-US" altLang="zh-TW" sz="4000" dirty="0"/>
              <a:t>G</a:t>
            </a:r>
            <a:r>
              <a:rPr lang="en-US" altLang="zh-TW" sz="4000" cap="none" dirty="0"/>
              <a:t>oogle</a:t>
            </a:r>
            <a:r>
              <a:rPr lang="zh-TW" altLang="en-US" sz="4000" dirty="0" smtClean="0"/>
              <a:t>文件</a:t>
            </a:r>
            <a:endParaRPr lang="zh-TW" altLang="en-US" sz="4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1800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選擇附件類型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7619" y="1629294"/>
            <a:ext cx="4858839" cy="427431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007801" y="2748741"/>
            <a:ext cx="1530096" cy="26134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86367" y="924929"/>
            <a:ext cx="84292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2969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填入資料，再點選「傳送」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800" y="1460170"/>
            <a:ext cx="5642038" cy="500571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39696" y="5734050"/>
            <a:ext cx="688848" cy="26060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6075" y="1072496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0865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儲存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文件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>
          <a:xfrm>
            <a:off x="640853" y="1421619"/>
            <a:ext cx="7467600" cy="4197350"/>
          </a:xfrm>
        </p:spPr>
      </p:pic>
      <p:sp>
        <p:nvSpPr>
          <p:cNvPr id="5" name="矩形 4"/>
          <p:cNvSpPr/>
          <p:nvPr/>
        </p:nvSpPr>
        <p:spPr>
          <a:xfrm>
            <a:off x="3090930" y="2009103"/>
            <a:ext cx="1171978" cy="27045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3503053" y="2369713"/>
            <a:ext cx="315823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google</a:t>
            </a:r>
            <a:r>
              <a:rPr lang="zh-TW" altLang="en-US" dirty="0" smtClean="0"/>
              <a:t>文件會自動儲存到雲端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8535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重新命名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5010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點選「檔案」</a:t>
            </a:r>
            <a:r>
              <a:rPr lang="en-US" altLang="zh-TW" dirty="0" smtClean="0">
                <a:sym typeface="Wingdings" panose="05000000000000000000" pitchFamily="2" charset="2"/>
              </a:rPr>
              <a:t> </a:t>
            </a:r>
            <a:r>
              <a:rPr lang="zh-TW" altLang="en-US" dirty="0" smtClean="0">
                <a:sym typeface="Wingdings" panose="05000000000000000000" pitchFamily="2" charset="2"/>
              </a:rPr>
              <a:t>「重新命名」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2790" y="1828800"/>
            <a:ext cx="7472009" cy="412298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52790" y="2023872"/>
            <a:ext cx="303114" cy="2377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52790" y="2950464"/>
            <a:ext cx="1302858" cy="2543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20056" y="1205345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798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輸入新檔名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861227"/>
            <a:ext cx="7671816" cy="348785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73024" y="1873419"/>
            <a:ext cx="743712" cy="2543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11213" y="757167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90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檔名變更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201555"/>
            <a:ext cx="7671816" cy="303783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54736" y="2201555"/>
            <a:ext cx="1322832" cy="2543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4799" y="1316444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96752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寄送文件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78270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點選「檔案」</a:t>
            </a:r>
            <a:r>
              <a:rPr lang="en-US" altLang="zh-TW" dirty="0">
                <a:sym typeface="Wingdings" panose="05000000000000000000" pitchFamily="2" charset="2"/>
              </a:rPr>
              <a:t> </a:t>
            </a:r>
            <a:r>
              <a:rPr lang="zh-TW" altLang="en-US" dirty="0" smtClean="0">
                <a:sym typeface="Wingdings" panose="05000000000000000000" pitchFamily="2" charset="2"/>
              </a:rPr>
              <a:t>「以電子郵件傳送」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pPr/>
              <a:t>8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0784" y="1898582"/>
            <a:ext cx="7464016" cy="394985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79120" y="5035296"/>
            <a:ext cx="1530096" cy="26134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54736" y="2133601"/>
            <a:ext cx="359664" cy="18288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39208" y="1011382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5857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電子郵件編輯器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F6B16-4C12-46A8-AD42-EB492D67B4EF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2589" y="1791567"/>
            <a:ext cx="5056822" cy="446369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34759" y="1047722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3271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108</TotalTime>
  <Words>69</Words>
  <Application>Microsoft Office PowerPoint</Application>
  <PresentationFormat>如螢幕大小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佈景主題4</vt:lpstr>
      <vt:lpstr>儲存與寄送Google文件</vt:lpstr>
      <vt:lpstr>儲存Google文件</vt:lpstr>
      <vt:lpstr>重新命名</vt:lpstr>
      <vt:lpstr>點選「檔案」 「重新命名」</vt:lpstr>
      <vt:lpstr>輸入新檔名</vt:lpstr>
      <vt:lpstr>檔名變更</vt:lpstr>
      <vt:lpstr>寄送文件</vt:lpstr>
      <vt:lpstr>點選「檔案」 「以電子郵件傳送」</vt:lpstr>
      <vt:lpstr>電子郵件編輯器</vt:lpstr>
      <vt:lpstr>選擇附件類型</vt:lpstr>
      <vt:lpstr>填入資料，再點選「傳送」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儲存與寄送Google文件</dc:title>
  <dc:creator>湘</dc:creator>
  <cp:lastModifiedBy>1007</cp:lastModifiedBy>
  <cp:revision>11</cp:revision>
  <dcterms:created xsi:type="dcterms:W3CDTF">2015-08-15T03:23:03Z</dcterms:created>
  <dcterms:modified xsi:type="dcterms:W3CDTF">2016-10-31T07:04:21Z</dcterms:modified>
</cp:coreProperties>
</file>