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9" r:id="rId4"/>
    <p:sldId id="273" r:id="rId5"/>
    <p:sldId id="274" r:id="rId6"/>
    <p:sldId id="275" r:id="rId7"/>
    <p:sldId id="277" r:id="rId8"/>
    <p:sldId id="276" r:id="rId9"/>
    <p:sldId id="278" r:id="rId10"/>
    <p:sldId id="270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FF7EE-AD74-48F4-A910-5CC9BC5E7D59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652C8-7AAE-47D7-8D0F-398606DA6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582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33994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FC9B-1AE0-45FF-ACE0-0552E36E8534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89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BB43-064E-4EF6-A74A-E339CE75BB6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311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E2DE-BECF-4A1A-9B8A-2C55AFEB616B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3856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1F34-26CE-44F1-9BA7-B002AA6189F3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86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F8BC-5EE8-4F92-9AE1-EC46A223DB3E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857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F22AB1-C314-4163-B98F-08516ADD1617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102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A121-6AE7-41D7-A375-2886850ED141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573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8011-FB7F-4AA3-B210-858235FC709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8911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2D481-C02E-46A0-89EB-689279A5A93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DF01-D4B8-4FE3-BD0D-0EFDC746ED7F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279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2E58DE-560E-44EE-99D9-801A2A4D053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0389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271508-16F8-43CA-B43B-69C0ED6B3EC7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12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71CD95-E36F-4E64-BE61-62D94CDC2229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E8CFBD-25AF-46EC-9CB1-F3403BE656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27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工具</a:t>
            </a:r>
            <a:r>
              <a:rPr lang="zh-TW" altLang="en-US" sz="4000" dirty="0"/>
              <a:t>列介紹</a:t>
            </a:r>
          </a:p>
        </p:txBody>
      </p:sp>
    </p:spTree>
    <p:extLst>
      <p:ext uri="{BB962C8B-B14F-4D97-AF65-F5344CB8AC3E}">
        <p14:creationId xmlns:p14="http://schemas.microsoft.com/office/powerpoint/2010/main" val="37768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常用工具列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4" y="2178899"/>
            <a:ext cx="8302752" cy="88276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68224" y="2620281"/>
            <a:ext cx="8302752" cy="29360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04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開啟</a:t>
            </a:r>
            <a:r>
              <a:rPr lang="en-US" altLang="zh-TW" cap="none" dirty="0" smtClean="0"/>
              <a:t>Google</a:t>
            </a:r>
            <a:r>
              <a:rPr lang="zh-TW" altLang="en-US" dirty="0" smtClean="0"/>
              <a:t>文件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15" y="2036064"/>
            <a:ext cx="7538001" cy="304433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91015" y="2243328"/>
            <a:ext cx="3005625" cy="2194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91015" y="2462784"/>
            <a:ext cx="7538001" cy="2194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檔案選單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4904"/>
            <a:ext cx="7467600" cy="413192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42544" y="2109215"/>
            <a:ext cx="1895856" cy="372761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42544" y="1935395"/>
            <a:ext cx="310896" cy="1738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4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編輯選單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91399"/>
            <a:ext cx="7467600" cy="300133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65632" y="2523745"/>
            <a:ext cx="1328928" cy="207263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865632" y="2353058"/>
            <a:ext cx="310896" cy="17068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07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檢視選單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7746"/>
            <a:ext cx="7845552" cy="376945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210056" y="2255521"/>
            <a:ext cx="1642872" cy="179222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210056" y="2081701"/>
            <a:ext cx="310896" cy="1738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60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插入選單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77" y="1637095"/>
            <a:ext cx="7644239" cy="416357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524000" y="2066863"/>
            <a:ext cx="1671828" cy="373380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524000" y="1893043"/>
            <a:ext cx="310896" cy="1738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97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格式選單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7" y="1850432"/>
            <a:ext cx="7708392" cy="388361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709928" y="2087075"/>
            <a:ext cx="310896" cy="1738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709928" y="2267712"/>
            <a:ext cx="1252728" cy="35600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4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工具選單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25" y="1985632"/>
            <a:ext cx="7769352" cy="307800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173225" y="2215812"/>
            <a:ext cx="310896" cy="1738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173225" y="2389632"/>
            <a:ext cx="1423415" cy="208483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540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表格選單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CFBD-25AF-46EC-9CB1-F3403BE65690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5902"/>
            <a:ext cx="7467600" cy="307656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221993" y="2018665"/>
            <a:ext cx="310896" cy="1738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221993" y="2192485"/>
            <a:ext cx="1069847" cy="272998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8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114</TotalTime>
  <Words>32</Words>
  <Application>Microsoft Office PowerPoint</Application>
  <PresentationFormat>如螢幕大小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佈景主題4</vt:lpstr>
      <vt:lpstr>工具列介紹</vt:lpstr>
      <vt:lpstr>開啟Google文件</vt:lpstr>
      <vt:lpstr>檔案選單</vt:lpstr>
      <vt:lpstr>編輯選單</vt:lpstr>
      <vt:lpstr>檢視選單</vt:lpstr>
      <vt:lpstr>插入選單</vt:lpstr>
      <vt:lpstr>格式選單</vt:lpstr>
      <vt:lpstr>工具選單</vt:lpstr>
      <vt:lpstr>表格選單</vt:lpstr>
      <vt:lpstr>常用工具列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文字編輯</dc:title>
  <dc:creator>湘</dc:creator>
  <cp:lastModifiedBy>Justina</cp:lastModifiedBy>
  <cp:revision>14</cp:revision>
  <dcterms:created xsi:type="dcterms:W3CDTF">2015-07-20T07:18:13Z</dcterms:created>
  <dcterms:modified xsi:type="dcterms:W3CDTF">2015-08-21T23:17:52Z</dcterms:modified>
</cp:coreProperties>
</file>