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輸入檔名與傳送檔案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ED49FA41-D680-497E-8117-829A48DF0AC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11" y="1600201"/>
            <a:ext cx="6810578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輸入檔名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639616" y="1603802"/>
            <a:ext cx="792088" cy="3130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4" y="1000108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39BCD9-A5E6-416E-87F9-2A96EF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點選「檔案」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66A3EEC-0618-435E-9254-94F33B06D09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20" y="1600201"/>
            <a:ext cx="6885960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6789288-C217-46D5-A9C6-4260706D481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1AAF532-B50D-4980-9E66-CD1410758E2D}"/>
              </a:ext>
            </a:extLst>
          </p:cNvPr>
          <p:cNvSpPr/>
          <p:nvPr/>
        </p:nvSpPr>
        <p:spPr>
          <a:xfrm>
            <a:off x="2711624" y="1844824"/>
            <a:ext cx="2880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4C852DB2-5FBC-4F08-8CCA-5BDA65AB0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308" y="641020"/>
            <a:ext cx="1221345" cy="188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1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39BCD9-A5E6-416E-87F9-2A96EF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點選「以電子郵件附件傳送」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66A3EEC-0618-435E-9254-94F33B06D09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20" y="1600201"/>
            <a:ext cx="6885960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6789288-C217-46D5-A9C6-4260706D481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1AAF532-B50D-4980-9E66-CD1410758E2D}"/>
              </a:ext>
            </a:extLst>
          </p:cNvPr>
          <p:cNvSpPr/>
          <p:nvPr/>
        </p:nvSpPr>
        <p:spPr>
          <a:xfrm>
            <a:off x="2711624" y="5085184"/>
            <a:ext cx="20882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12A1399-5ED6-4CEA-9BCD-709D0A0AA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51" y="659317"/>
            <a:ext cx="994658" cy="16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8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DFF9DE-F1BF-440E-9FC9-A7D5DB7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打開郵件編輯框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A781AE6-3B93-44E0-A37A-23938FE3BAD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092" y="1600201"/>
            <a:ext cx="5275817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59DC6F4-E47B-41A3-A944-D11D6A844F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7BBB6A9-C7B5-4B74-A4D5-27239C954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9" y="476672"/>
            <a:ext cx="1638126" cy="16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4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2B1BB6-BEF4-4A90-BB5F-6E8FCBB4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選擇附件類型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47E3DAE-7D30-4FD1-8C6E-80615E93CF9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06" y="1600201"/>
            <a:ext cx="5291589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0275626-2EC6-404D-A233-2BC4DD5E83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9DFE33-99C1-4D3E-A02C-0B0312DFDE90}"/>
              </a:ext>
            </a:extLst>
          </p:cNvPr>
          <p:cNvSpPr/>
          <p:nvPr/>
        </p:nvSpPr>
        <p:spPr>
          <a:xfrm>
            <a:off x="3359696" y="2420888"/>
            <a:ext cx="936104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12F0311-9881-44BE-B3E4-88D499C81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476672"/>
            <a:ext cx="1638126" cy="16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1B0AC-A47D-4370-9975-B3C58BD4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附檔種類說明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1AC032-D703-4B33-8DA2-E6241EFF29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PDF</a:t>
            </a:r>
            <a:r>
              <a:rPr lang="zh-TW" altLang="en-US" dirty="0"/>
              <a:t>：若要請老師列印紙本，可選則此附檔種類。</a:t>
            </a:r>
            <a:endParaRPr lang="en-US" altLang="zh-TW" dirty="0"/>
          </a:p>
          <a:p>
            <a:r>
              <a:rPr lang="en-US" altLang="zh-TW" dirty="0"/>
              <a:t>JPG</a:t>
            </a:r>
            <a:r>
              <a:rPr lang="zh-TW" altLang="en-US" dirty="0"/>
              <a:t>：圖片檔案。</a:t>
            </a:r>
            <a:endParaRPr lang="en-US" altLang="zh-TW" dirty="0"/>
          </a:p>
          <a:p>
            <a:r>
              <a:rPr lang="en-US" altLang="zh-TW" dirty="0"/>
              <a:t>PNG</a:t>
            </a:r>
            <a:r>
              <a:rPr lang="zh-TW" altLang="en-US" dirty="0"/>
              <a:t>：圖片檔案。</a:t>
            </a:r>
            <a:endParaRPr lang="en-US" altLang="zh-TW" dirty="0"/>
          </a:p>
          <a:p>
            <a:r>
              <a:rPr lang="en-US" altLang="zh-TW" dirty="0"/>
              <a:t>SVG</a:t>
            </a:r>
            <a:r>
              <a:rPr lang="zh-TW" altLang="en-US" dirty="0"/>
              <a:t>：圖片檔案，調整大小不會失真。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7D1ABFC-65E4-4632-9B6F-05857B27CCC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199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4A356-EC1C-49D1-8C38-1B68A46D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填入適當資訊，點選「傳送」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3B35F23-94DC-4EBF-AABD-6BE97FCE49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006EB7E6-AA9E-451A-B279-6D15B5772F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5" y="1568252"/>
            <a:ext cx="5275817" cy="4873625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A6A480AE-F292-48A5-81AA-116BB2C08E1A}"/>
              </a:ext>
            </a:extLst>
          </p:cNvPr>
          <p:cNvSpPr txBox="1"/>
          <p:nvPr/>
        </p:nvSpPr>
        <p:spPr>
          <a:xfrm>
            <a:off x="3431704" y="28529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teacher1@tmail.ilc.edu.tw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89185E2-66A8-4A8A-A822-2D0B53890956}"/>
              </a:ext>
            </a:extLst>
          </p:cNvPr>
          <p:cNvSpPr txBox="1"/>
          <p:nvPr/>
        </p:nvSpPr>
        <p:spPr>
          <a:xfrm>
            <a:off x="3431704" y="4005065"/>
            <a:ext cx="4392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老師好：</a:t>
            </a:r>
            <a:endParaRPr lang="en-US" altLang="zh-TW" sz="1400" dirty="0"/>
          </a:p>
          <a:p>
            <a:r>
              <a:rPr lang="en-US" altLang="zh-TW" sz="1400" dirty="0"/>
              <a:t>       </a:t>
            </a:r>
            <a:r>
              <a:rPr lang="zh-TW" altLang="en-US" sz="1400" dirty="0"/>
              <a:t>這是我要寄給小明的卡片，</a:t>
            </a:r>
            <a:endParaRPr lang="en-US" altLang="zh-TW" sz="1400" dirty="0"/>
          </a:p>
          <a:p>
            <a:r>
              <a:rPr lang="en-US" altLang="zh-TW" sz="1400" dirty="0"/>
              <a:t>       </a:t>
            </a:r>
            <a:r>
              <a:rPr lang="zh-TW" altLang="en-US" sz="1400" dirty="0"/>
              <a:t>請您幫我列印。</a:t>
            </a:r>
            <a:endParaRPr lang="en-US" altLang="zh-TW" sz="1400" dirty="0"/>
          </a:p>
          <a:p>
            <a:r>
              <a:rPr lang="en-US" altLang="zh-TW" sz="1400" dirty="0"/>
              <a:t>       </a:t>
            </a:r>
            <a:r>
              <a:rPr lang="zh-TW" altLang="en-US" sz="1400" dirty="0"/>
              <a:t>謝謝！</a:t>
            </a:r>
            <a:endParaRPr lang="en-US" altLang="zh-TW" sz="1400" dirty="0"/>
          </a:p>
          <a:p>
            <a:r>
              <a:rPr lang="zh-TW" altLang="en-US" sz="1400" dirty="0"/>
              <a:t>小華</a:t>
            </a:r>
            <a:endParaRPr lang="en-US" altLang="zh-TW" sz="1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A74ACEF-E9AD-4B1D-B41F-DBAC7B5FD7B0}"/>
              </a:ext>
            </a:extLst>
          </p:cNvPr>
          <p:cNvSpPr/>
          <p:nvPr/>
        </p:nvSpPr>
        <p:spPr>
          <a:xfrm>
            <a:off x="3359696" y="5373216"/>
            <a:ext cx="144016" cy="14401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190B35C-C9AB-43AB-B121-81EE73D48696}"/>
              </a:ext>
            </a:extLst>
          </p:cNvPr>
          <p:cNvSpPr/>
          <p:nvPr/>
        </p:nvSpPr>
        <p:spPr>
          <a:xfrm>
            <a:off x="3359696" y="5608055"/>
            <a:ext cx="720080" cy="3493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44A49874-4B98-45C9-9F07-0B9CD155E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482800"/>
            <a:ext cx="2070174" cy="207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90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441</TotalTime>
  <Words>196</Words>
  <Application>Microsoft Office PowerPoint</Application>
  <PresentationFormat>寬螢幕</PresentationFormat>
  <Paragraphs>26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輸入檔名與傳送檔案</vt:lpstr>
      <vt:lpstr>輸入檔名</vt:lpstr>
      <vt:lpstr>點選「檔案」</vt:lpstr>
      <vt:lpstr>點選「以電子郵件附件傳送」</vt:lpstr>
      <vt:lpstr>打開郵件編輯框</vt:lpstr>
      <vt:lpstr>選擇附件類型</vt:lpstr>
      <vt:lpstr>附檔種類說明</vt:lpstr>
      <vt:lpstr>填入適當資訊，點選「傳送」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62</cp:revision>
  <dcterms:created xsi:type="dcterms:W3CDTF">2015-04-06T07:01:24Z</dcterms:created>
  <dcterms:modified xsi:type="dcterms:W3CDTF">2017-08-17T10:32:15Z</dcterms:modified>
</cp:coreProperties>
</file>