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301" r:id="rId3"/>
    <p:sldId id="302" r:id="rId4"/>
    <p:sldId id="303" r:id="rId5"/>
    <p:sldId id="304" r:id="rId6"/>
    <p:sldId id="305" r:id="rId7"/>
    <p:sldId id="299" r:id="rId8"/>
    <p:sldId id="300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2017/8/25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匯入圖片與調整大小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31D4CDB6-CC07-4CC4-870A-3D36235AD80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20" y="1600201"/>
            <a:ext cx="6819960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699977" y="1844824"/>
            <a:ext cx="360041" cy="2328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4" y="100010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0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4C88A074-11FA-4E80-87B5-1C8928AA9A0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20" y="1600201"/>
            <a:ext cx="6819960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點選「圖片」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647728" y="2348880"/>
            <a:ext cx="136815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C3C293A4-66D3-43E5-9B85-767E418CF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5" y="1500174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7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點擊「選擇要上傳的圖片」</a:t>
            </a:r>
          </a:p>
        </p:txBody>
      </p:sp>
      <p:pic>
        <p:nvPicPr>
          <p:cNvPr id="5" name="內容版面配置區 4" descr="Screenshot 2017-01-04 at 11.01.20 A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8198" t="18012" r="18469" b="11735"/>
          <a:stretch>
            <a:fillRect/>
          </a:stretch>
        </p:blipFill>
        <p:spPr>
          <a:xfrm>
            <a:off x="2452662" y="1714488"/>
            <a:ext cx="6643734" cy="4143404"/>
          </a:xfrm>
          <a:ln>
            <a:solidFill>
              <a:schemeClr val="tx1"/>
            </a:solidFill>
          </a:ln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10182" y="4000504"/>
            <a:ext cx="928694" cy="2857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78F2DB82-2F79-41A3-958C-1E029E3A6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297" y="548680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2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內容版面配置區 14">
            <a:extLst>
              <a:ext uri="{FF2B5EF4-FFF2-40B4-BE49-F238E27FC236}">
                <a16:creationId xmlns:a16="http://schemas.microsoft.com/office/drawing/2014/main" id="{E5DC64E1-B525-4ED6-9314-C7F90AF4ACB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822" y="1518127"/>
            <a:ext cx="7370979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選取「裝飾」檔案，點選「開啟」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63752" y="2708920"/>
            <a:ext cx="554461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E466D788-4422-4776-817E-64A11500D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624175"/>
            <a:ext cx="1586926" cy="1586926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0D4D1010-4D88-454D-8C57-9A0FBC1BB495}"/>
              </a:ext>
            </a:extLst>
          </p:cNvPr>
          <p:cNvSpPr/>
          <p:nvPr/>
        </p:nvSpPr>
        <p:spPr>
          <a:xfrm>
            <a:off x="7824192" y="6021288"/>
            <a:ext cx="792088" cy="3126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077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11">
            <a:extLst>
              <a:ext uri="{FF2B5EF4-FFF2-40B4-BE49-F238E27FC236}">
                <a16:creationId xmlns:a16="http://schemas.microsoft.com/office/drawing/2014/main" id="{F2AAF3A0-4359-4F77-AED6-8103B7205BA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76" y="1600201"/>
            <a:ext cx="7417048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選取「蛋糕」檔案，點選「開啟」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63752" y="2780928"/>
            <a:ext cx="555977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AA9292-0346-4AB3-B4BB-C1C4C125B230}"/>
              </a:ext>
            </a:extLst>
          </p:cNvPr>
          <p:cNvSpPr/>
          <p:nvPr/>
        </p:nvSpPr>
        <p:spPr>
          <a:xfrm flipV="1">
            <a:off x="7757901" y="6093296"/>
            <a:ext cx="858379" cy="3989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E321EAC-8DAB-4480-980E-59478B0C4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89" y="418555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匯入裝飾圖片及蛋糕圖片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2000" y="1548000"/>
            <a:ext cx="742315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>
          <a:xfrm>
            <a:off x="4595802" y="2500306"/>
            <a:ext cx="1500198" cy="107157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BA65D03-AEE3-4730-9B32-1985424D5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454559"/>
            <a:ext cx="1926158" cy="19261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調整大小，移動到適當的位置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1391" y="1548000"/>
            <a:ext cx="7409336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667240" y="4500570"/>
            <a:ext cx="642942" cy="8572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38810" y="4071942"/>
            <a:ext cx="714380" cy="5715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3489509-75BB-4572-909D-E7D82F125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620688"/>
            <a:ext cx="1998166" cy="199816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439</TotalTime>
  <Words>145</Words>
  <Application>Microsoft Office PowerPoint</Application>
  <PresentationFormat>寬螢幕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匯入圖片與調整大小</vt:lpstr>
      <vt:lpstr>點選「插入」</vt:lpstr>
      <vt:lpstr>點選「圖片」</vt:lpstr>
      <vt:lpstr>點擊「選擇要上傳的圖片」</vt:lpstr>
      <vt:lpstr>選取「裝飾」檔案，點選「開啟」</vt:lpstr>
      <vt:lpstr>選取「蛋糕」檔案，點選「開啟」</vt:lpstr>
      <vt:lpstr>匯入裝飾圖片及蛋糕圖片</vt:lpstr>
      <vt:lpstr>調整大小，移動到適當的位置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63</cp:revision>
  <dcterms:created xsi:type="dcterms:W3CDTF">2015-04-06T07:01:24Z</dcterms:created>
  <dcterms:modified xsi:type="dcterms:W3CDTF">2017-08-25T07:15:21Z</dcterms:modified>
</cp:coreProperties>
</file>