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8" r:id="rId2"/>
    <p:sldId id="295" r:id="rId3"/>
    <p:sldId id="298" r:id="rId4"/>
    <p:sldId id="299" r:id="rId5"/>
    <p:sldId id="296" r:id="rId6"/>
    <p:sldId id="297" r:id="rId7"/>
    <p:sldId id="300" r:id="rId8"/>
    <p:sldId id="301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2017/8/17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164151" y="1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90459" y="6492240"/>
            <a:ext cx="6381795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 dirty="0"/>
              <a:t>版本</a:t>
            </a:r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 dirty="0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輸入文字、調整字體大小與顏色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45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74E7A483-A119-4B78-8058-F2AC97F791E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536" y="1600201"/>
            <a:ext cx="6802929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715762" y="1865480"/>
            <a:ext cx="292006" cy="1953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454" y="1357298"/>
            <a:ext cx="666846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9E4C60F5-22C9-461C-83D9-DCB8D89EB77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536" y="1600201"/>
            <a:ext cx="6802929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點選「文字框」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665221" y="2085423"/>
            <a:ext cx="1278651" cy="26345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" name="圖片 9" descr="number-2.png">
            <a:extLst>
              <a:ext uri="{FF2B5EF4-FFF2-40B4-BE49-F238E27FC236}">
                <a16:creationId xmlns:a16="http://schemas.microsoft.com/office/drawing/2014/main" id="{A0394228-A554-4E69-97B0-BD53A0C91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141" y="1071546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9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41E8B3-FFD4-4B5B-B7E7-372B4D2CA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游標變成「</a:t>
            </a:r>
            <a:r>
              <a:rPr lang="en-US" altLang="zh-TW" dirty="0"/>
              <a:t>+</a:t>
            </a:r>
            <a:r>
              <a:rPr lang="zh-TW" altLang="en-US" dirty="0"/>
              <a:t>」，點擊要輸入文字的地方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A1C133FB-F822-47B5-B4C0-5414138883A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449" y="1600201"/>
            <a:ext cx="3589103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E949E6E-67B8-4A61-B699-00969F4A57B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7" name="圖片 6" descr="number-3.png">
            <a:extLst>
              <a:ext uri="{FF2B5EF4-FFF2-40B4-BE49-F238E27FC236}">
                <a16:creationId xmlns:a16="http://schemas.microsoft.com/office/drawing/2014/main" id="{05B38D43-F58C-49E2-9F41-829044374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455" y="1071546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7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7571D634-FD0B-4658-956A-D89617DBF6F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689" y="1600201"/>
            <a:ext cx="3574623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輸入文字「祝你生日快樂」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181476" y="2420888"/>
            <a:ext cx="3138660" cy="648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94F9B89E-3867-49F4-B104-10969B4AB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706839"/>
            <a:ext cx="1714049" cy="17140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B34B9645-CF9A-468F-90FD-10A7C38E1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54" y="1897629"/>
            <a:ext cx="3207047" cy="44258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/>
              <a:t>調整字體大小與相關屬性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600056" y="2708920"/>
            <a:ext cx="2592288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241EEC24-24C0-4E24-B9D0-EF3438DAD68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1700809"/>
            <a:ext cx="3308938" cy="455657"/>
          </a:xfr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DB0972A0-3CC5-4A67-8F0B-9EC674100F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958" y="3645024"/>
            <a:ext cx="1782142" cy="178214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179502-0AFD-4C80-8BCB-578CAAF03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文字置中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32AB05BD-9353-4FE7-AACC-92E1FE71492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1772817"/>
            <a:ext cx="1728192" cy="1347173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DB401E9-7023-4898-971B-FF76AD5DB78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01BC0285-DB40-4740-867B-4D79698C0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479787"/>
            <a:ext cx="3600450" cy="492442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BBB520BF-05CA-4744-A9E9-C942FD42DA6D}"/>
              </a:ext>
            </a:extLst>
          </p:cNvPr>
          <p:cNvSpPr/>
          <p:nvPr/>
        </p:nvSpPr>
        <p:spPr>
          <a:xfrm>
            <a:off x="3143672" y="1700808"/>
            <a:ext cx="122413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F08374C-8A98-4FEF-9CD2-D35494676FCE}"/>
              </a:ext>
            </a:extLst>
          </p:cNvPr>
          <p:cNvSpPr/>
          <p:nvPr/>
        </p:nvSpPr>
        <p:spPr>
          <a:xfrm>
            <a:off x="6096000" y="2446402"/>
            <a:ext cx="3024336" cy="76657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C138991-B26A-40C4-8272-4FD5E511DF2E}"/>
              </a:ext>
            </a:extLst>
          </p:cNvPr>
          <p:cNvSpPr/>
          <p:nvPr/>
        </p:nvSpPr>
        <p:spPr>
          <a:xfrm>
            <a:off x="3071664" y="2292893"/>
            <a:ext cx="360040" cy="3386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5CEB5F6F-CFB6-439E-A9EC-43D80C94B5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200" y="3473252"/>
            <a:ext cx="1750601" cy="175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0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8C8CFA-588F-45CE-83E8-AB6C9BE9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移到適當的位置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B56905E0-622A-4B1A-9B54-D5119D6F29C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170" y="1600201"/>
            <a:ext cx="3555660" cy="4873625"/>
          </a:xfrm>
        </p:spPr>
      </p:pic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F2D3A56-AA59-4500-9DE1-F966A22D963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518ED80-9A1C-45AB-8F26-815D2158177C}"/>
              </a:ext>
            </a:extLst>
          </p:cNvPr>
          <p:cNvSpPr/>
          <p:nvPr/>
        </p:nvSpPr>
        <p:spPr>
          <a:xfrm>
            <a:off x="4655840" y="5013176"/>
            <a:ext cx="2376264" cy="5760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ACF9D-7B2C-4ECC-ABAA-3E013CA20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277045"/>
            <a:ext cx="1998166" cy="199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72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446</TotalTime>
  <Words>137</Words>
  <Application>Microsoft Office PowerPoint</Application>
  <PresentationFormat>寬螢幕</PresentationFormat>
  <Paragraphs>16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輸入文字、調整字體大小與顏色</vt:lpstr>
      <vt:lpstr>點選「插入」</vt:lpstr>
      <vt:lpstr>點選「文字框」</vt:lpstr>
      <vt:lpstr>游標變成「+」，點擊要輸入文字的地方</vt:lpstr>
      <vt:lpstr>輸入文字「祝你生日快樂」</vt:lpstr>
      <vt:lpstr>調整字體大小與相關屬性</vt:lpstr>
      <vt:lpstr>文字置中</vt:lpstr>
      <vt:lpstr>移到適當的位置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63</cp:revision>
  <dcterms:created xsi:type="dcterms:W3CDTF">2015-04-06T07:01:24Z</dcterms:created>
  <dcterms:modified xsi:type="dcterms:W3CDTF">2017-08-17T10:30:56Z</dcterms:modified>
</cp:coreProperties>
</file>