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1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294" r:id="rId11"/>
    <p:sldId id="303" r:id="rId12"/>
    <p:sldId id="304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使用文字藝術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內容版面配置區 11">
            <a:extLst>
              <a:ext uri="{FF2B5EF4-FFF2-40B4-BE49-F238E27FC236}">
                <a16:creationId xmlns:a16="http://schemas.microsoft.com/office/drawing/2014/main" id="{79753C71-B463-4B75-A577-1E1E08AA2B4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73" y="1600201"/>
            <a:ext cx="3584654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移到適當的位置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272842" y="4293096"/>
            <a:ext cx="1143008" cy="7143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9580C2F0-D84C-4761-A810-B18C50831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277045"/>
            <a:ext cx="1998166" cy="19981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EF0D00-1E23-416C-A668-6097C999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游標移上方圓心，等「</a:t>
            </a:r>
            <a:r>
              <a:rPr lang="en-US" altLang="zh-TW" dirty="0"/>
              <a:t>+</a:t>
            </a:r>
            <a:r>
              <a:rPr lang="zh-TW" altLang="en-US" dirty="0"/>
              <a:t>」出現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246CA0B-91CC-4EED-AE73-CBA68ABCC1A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" name="內容版面配置區 11">
            <a:extLst>
              <a:ext uri="{FF2B5EF4-FFF2-40B4-BE49-F238E27FC236}">
                <a16:creationId xmlns:a16="http://schemas.microsoft.com/office/drawing/2014/main" id="{22627930-4533-4257-9B0F-82C6C095300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73" y="1600201"/>
            <a:ext cx="3584654" cy="4873625"/>
          </a:xfrm>
        </p:spPr>
      </p:pic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6BC3E85-E3FE-4FC1-8996-8C1F44C89AEA}"/>
              </a:ext>
            </a:extLst>
          </p:cNvPr>
          <p:cNvCxnSpPr>
            <a:cxnSpLocks/>
          </p:cNvCxnSpPr>
          <p:nvPr/>
        </p:nvCxnSpPr>
        <p:spPr>
          <a:xfrm>
            <a:off x="4655840" y="4149080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3019DD1-B69A-4EB3-BFBB-477BE24C5D17}"/>
              </a:ext>
            </a:extLst>
          </p:cNvPr>
          <p:cNvCxnSpPr>
            <a:cxnSpLocks/>
          </p:cNvCxnSpPr>
          <p:nvPr/>
        </p:nvCxnSpPr>
        <p:spPr>
          <a:xfrm>
            <a:off x="4871864" y="393305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AF414E55-1245-43C5-9BD1-AAA832CB2540}"/>
              </a:ext>
            </a:extLst>
          </p:cNvPr>
          <p:cNvSpPr/>
          <p:nvPr/>
        </p:nvSpPr>
        <p:spPr>
          <a:xfrm>
            <a:off x="4645395" y="3941196"/>
            <a:ext cx="442493" cy="4423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97B6A5A1-F754-4766-81D5-DA5805725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188640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4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E7D6A1-4F54-4404-B9DA-39A249F1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旋轉成適當的角度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A85EAAA-0FCE-4736-B1D8-883412E2661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763" y="1600201"/>
            <a:ext cx="3636474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7A0F83-0B13-470C-9C4B-A53BF20FDE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51EA95E-9B1B-49E9-B10E-3F0C3630D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418555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2442C768-9288-4A74-9741-93D46F4724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06" b="7557"/>
          <a:stretch/>
        </p:blipFill>
        <p:spPr>
          <a:xfrm>
            <a:off x="2590524" y="1473679"/>
            <a:ext cx="6248952" cy="49589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791744" y="2276872"/>
            <a:ext cx="360040" cy="3061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4" y="1142984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6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2442C768-9288-4A74-9741-93D46F4724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06" b="7557"/>
          <a:stretch/>
        </p:blipFill>
        <p:spPr>
          <a:xfrm>
            <a:off x="2590524" y="1473679"/>
            <a:ext cx="6248952" cy="49589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點選「文字藝術」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791744" y="3284984"/>
            <a:ext cx="1152128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BD4BE1B6-1378-4376-9F57-D9012F35F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108" y="54868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7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6ED21B-D7C8-493E-918C-990DFF00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出現輸入文字框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3E6681F-2876-4D65-9CDF-3CAEFE3E8EE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/>
        </p:blipFill>
        <p:spPr>
          <a:xfrm>
            <a:off x="3287689" y="3140968"/>
            <a:ext cx="5179037" cy="1440160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22A3E9-D3ED-455A-8619-6433347E80E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98610E8-4C44-44C8-BA3B-7F204D458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51" y="862802"/>
            <a:ext cx="1125349" cy="19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EB48AC-0D46-498C-8CB3-920BAC555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輸入文字「小明」後，按</a:t>
            </a:r>
            <a:r>
              <a:rPr lang="en-US" altLang="zh-TW" dirty="0"/>
              <a:t>Enter</a:t>
            </a:r>
            <a:r>
              <a:rPr lang="zh-TW" altLang="en-US" dirty="0"/>
              <a:t>鍵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00C0739-376A-40C8-84A3-A211847504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" name="內容版面配置區 4" descr="Screenshot 2017-01-04 at 1.03.09 PM.png">
            <a:extLst>
              <a:ext uri="{FF2B5EF4-FFF2-40B4-BE49-F238E27FC236}">
                <a16:creationId xmlns:a16="http://schemas.microsoft.com/office/drawing/2014/main" id="{082B5DF5-FD4C-4857-B8F0-6EF6C1655A3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37253" t="24101" r="37270" b="59645"/>
          <a:stretch>
            <a:fillRect/>
          </a:stretch>
        </p:blipFill>
        <p:spPr>
          <a:xfrm>
            <a:off x="3431705" y="2708921"/>
            <a:ext cx="5159265" cy="185059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EBF6CB2-743F-4839-9FDA-2B53815A8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620688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4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270863-D090-4EDB-942A-56A69C23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出現文字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3BD9405-6850-4F2F-9EC1-8C23EAE6329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1" y="2924945"/>
            <a:ext cx="2643633" cy="146868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277302-65BF-4C4E-9636-CC78CEA4BFD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07C3F99-0575-44ED-96DA-6149B0734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620688"/>
            <a:ext cx="1782142" cy="17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7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271EF3-B1AF-4F2F-B74B-5CEBC503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0F6F17-8257-43D5-B996-3A6491AD8E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文字藝術可以調整：</a:t>
            </a:r>
            <a:endParaRPr lang="en-US" altLang="zh-TW" dirty="0"/>
          </a:p>
          <a:p>
            <a:pPr lvl="1"/>
            <a:r>
              <a:rPr lang="zh-TW" altLang="en-US" dirty="0"/>
              <a:t>文字字體的顏色</a:t>
            </a:r>
            <a:endParaRPr lang="en-US" altLang="zh-TW" dirty="0"/>
          </a:p>
          <a:p>
            <a:pPr lvl="1"/>
            <a:r>
              <a:rPr lang="zh-TW" altLang="en-US" dirty="0"/>
              <a:t>文字框線的顏色</a:t>
            </a:r>
            <a:endParaRPr lang="en-US" altLang="zh-TW" dirty="0"/>
          </a:p>
          <a:p>
            <a:pPr lvl="1"/>
            <a:r>
              <a:rPr lang="zh-TW" altLang="en-US" dirty="0"/>
              <a:t>文字框線的粗細</a:t>
            </a:r>
            <a:endParaRPr lang="en-US" altLang="zh-TW" dirty="0"/>
          </a:p>
          <a:p>
            <a:pPr lvl="1"/>
            <a:r>
              <a:rPr lang="zh-TW" altLang="en-US" dirty="0"/>
              <a:t>文字框線的樣示</a:t>
            </a:r>
            <a:endParaRPr lang="en-US" altLang="zh-TW" dirty="0"/>
          </a:p>
          <a:p>
            <a:pPr lvl="1"/>
            <a:r>
              <a:rPr lang="zh-TW" altLang="en-US" dirty="0"/>
              <a:t>字體、粗體、斜體等</a:t>
            </a: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6003ECF-ED3B-40E6-8970-606B410E02C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453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F5B46-2509-4F72-ADDE-25F6C144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115FC0-D4DA-44E5-AB7B-8AB6935212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右圖「小明」二字</a:t>
            </a:r>
            <a:endParaRPr lang="en-US" altLang="zh-TW" dirty="0"/>
          </a:p>
          <a:p>
            <a:pPr lvl="1"/>
            <a:r>
              <a:rPr lang="zh-TW" altLang="en-US" dirty="0"/>
              <a:t>文字是使用淺藍色</a:t>
            </a:r>
            <a:endParaRPr lang="en-US" altLang="zh-TW" dirty="0"/>
          </a:p>
          <a:p>
            <a:pPr lvl="1"/>
            <a:r>
              <a:rPr lang="zh-TW" altLang="en-US" dirty="0"/>
              <a:t>文字框線是黑色</a:t>
            </a:r>
            <a:endParaRPr lang="en-US" altLang="zh-TW" dirty="0"/>
          </a:p>
          <a:p>
            <a:pPr lvl="1"/>
            <a:r>
              <a:rPr lang="zh-TW" altLang="en-US" dirty="0"/>
              <a:t>文字框線為</a:t>
            </a:r>
            <a:r>
              <a:rPr lang="en-US" altLang="zh-TW" dirty="0"/>
              <a:t>1</a:t>
            </a:r>
            <a:r>
              <a:rPr lang="zh-TW" altLang="en-US" dirty="0"/>
              <a:t>像素</a:t>
            </a:r>
            <a:endParaRPr lang="en-US" altLang="zh-TW" dirty="0"/>
          </a:p>
          <a:p>
            <a:pPr lvl="1"/>
            <a:r>
              <a:rPr lang="zh-TW" altLang="en-US" dirty="0"/>
              <a:t>文字框線的樣式是實心</a:t>
            </a:r>
            <a:endParaRPr lang="en-US" altLang="zh-TW" dirty="0"/>
          </a:p>
          <a:p>
            <a:pPr lvl="1"/>
            <a:r>
              <a:rPr lang="zh-TW" altLang="en-US" dirty="0"/>
              <a:t>字體為</a:t>
            </a:r>
            <a:r>
              <a:rPr lang="en-US" altLang="zh-TW" dirty="0"/>
              <a:t>Arial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56398C7-EED0-41BC-B1DF-87980C7C8B4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8C5DA91B-2292-4282-B6A5-196900FB4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3" y="2852937"/>
            <a:ext cx="2643633" cy="146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10839-45E6-41CF-BB8D-5E6B9A91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使用工具，設定自己喜歡的字體樣式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6CA5D135-C01A-48C5-B187-38AEB20908C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4149081"/>
            <a:ext cx="2399968" cy="1443459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2DBE127-49E5-47C9-9722-62F21CC251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88D1091-AEF7-4CDC-BDFC-8D4D552F5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9" y="2420889"/>
            <a:ext cx="4579679" cy="540459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7394CCE8-9F66-449A-9462-EED778C35D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00" y="1043964"/>
            <a:ext cx="1750601" cy="175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2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472</TotalTime>
  <Words>257</Words>
  <Application>Microsoft Office PowerPoint</Application>
  <PresentationFormat>寬螢幕</PresentationFormat>
  <Paragraphs>36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壁窗</vt:lpstr>
      <vt:lpstr>使用文字藝術</vt:lpstr>
      <vt:lpstr>點選「插入」</vt:lpstr>
      <vt:lpstr>點選「文字藝術」</vt:lpstr>
      <vt:lpstr>出現輸入文字框</vt:lpstr>
      <vt:lpstr>輸入文字「小明」後，按Enter鍵</vt:lpstr>
      <vt:lpstr>出現文字</vt:lpstr>
      <vt:lpstr>說明</vt:lpstr>
      <vt:lpstr>說明</vt:lpstr>
      <vt:lpstr>使用工具，設定自己喜歡的字體樣式</vt:lpstr>
      <vt:lpstr>移到適當的位置</vt:lpstr>
      <vt:lpstr>游標移上方圓心，等「+」出現</vt:lpstr>
      <vt:lpstr>旋轉成適當的角度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65</cp:revision>
  <dcterms:created xsi:type="dcterms:W3CDTF">2015-04-06T07:01:24Z</dcterms:created>
  <dcterms:modified xsi:type="dcterms:W3CDTF">2017-08-17T10:30:22Z</dcterms:modified>
</cp:coreProperties>
</file>