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8" r:id="rId2"/>
    <p:sldId id="299" r:id="rId3"/>
    <p:sldId id="305" r:id="rId4"/>
    <p:sldId id="306" r:id="rId5"/>
    <p:sldId id="307" r:id="rId6"/>
    <p:sldId id="300" r:id="rId7"/>
    <p:sldId id="308" r:id="rId8"/>
    <p:sldId id="309" r:id="rId9"/>
    <p:sldId id="302" r:id="rId10"/>
    <p:sldId id="310" r:id="rId11"/>
    <p:sldId id="311" r:id="rId12"/>
    <p:sldId id="313" r:id="rId13"/>
    <p:sldId id="314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2017/8/25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使用遮罩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調整透明度</a:t>
            </a:r>
          </a:p>
        </p:txBody>
      </p:sp>
      <p:pic>
        <p:nvPicPr>
          <p:cNvPr id="5" name="內容版面配置區 4" descr="Screenshot 2017-01-04 at 11.23.54 A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40752" t="35518" r="41072" b="30451"/>
          <a:stretch>
            <a:fillRect/>
          </a:stretch>
        </p:blipFill>
        <p:spPr>
          <a:xfrm>
            <a:off x="4167174" y="2000240"/>
            <a:ext cx="3325438" cy="3500462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667240" y="2786058"/>
            <a:ext cx="357190" cy="3571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738942" y="2857496"/>
            <a:ext cx="500066" cy="17859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5299DD1-DF7F-4AAF-A8DE-30117608B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820397"/>
            <a:ext cx="1929008" cy="192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99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5864" b="8400"/>
          <a:stretch/>
        </p:blipFill>
        <p:spPr bwMode="auto">
          <a:xfrm>
            <a:off x="2063553" y="1379916"/>
            <a:ext cx="6397911" cy="515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　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159896" y="2492896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67A885-2B53-4463-80D8-B08A3285D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31561" t="20627" r="66466" b="76190"/>
          <a:stretch>
            <a:fillRect/>
          </a:stretch>
        </p:blipFill>
        <p:spPr bwMode="auto">
          <a:xfrm>
            <a:off x="5879977" y="1022726"/>
            <a:ext cx="39290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E6DC5830-1C47-4434-B539-D90CB1EE7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000" y="380880"/>
            <a:ext cx="1735508" cy="141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0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5864" b="8400"/>
          <a:stretch/>
        </p:blipFill>
        <p:spPr bwMode="auto">
          <a:xfrm>
            <a:off x="2063553" y="1379916"/>
            <a:ext cx="6397911" cy="515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將框線設為透明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31904" y="2708920"/>
            <a:ext cx="1512168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 descr="number-1.png">
            <a:extLst>
              <a:ext uri="{FF2B5EF4-FFF2-40B4-BE49-F238E27FC236}">
                <a16:creationId xmlns:a16="http://schemas.microsoft.com/office/drawing/2014/main" id="{96EE92DA-9793-406A-A64E-D2E74CB52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954" y="419184"/>
            <a:ext cx="666846" cy="1440000"/>
          </a:xfrm>
          <a:prstGeom prst="rect">
            <a:avLst/>
          </a:prstGeom>
        </p:spPr>
      </p:pic>
      <p:pic>
        <p:nvPicPr>
          <p:cNvPr id="11" name="圖片 10" descr="number-1.png">
            <a:extLst>
              <a:ext uri="{FF2B5EF4-FFF2-40B4-BE49-F238E27FC236}">
                <a16:creationId xmlns:a16="http://schemas.microsoft.com/office/drawing/2014/main" id="{39E470C1-A7A6-4382-ACDE-8802B6C393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6360" y="419184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121B3A-9CAD-4575-9B5B-859F93E6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編輯後之圖片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AF4D04A-7B66-43C5-85EE-0B53A55DA4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5" name="圖片 4" descr="number-1.png">
            <a:extLst>
              <a:ext uri="{FF2B5EF4-FFF2-40B4-BE49-F238E27FC236}">
                <a16:creationId xmlns:a16="http://schemas.microsoft.com/office/drawing/2014/main" id="{F33BA51D-86ED-4579-AA88-AFB178547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264" y="404664"/>
            <a:ext cx="666846" cy="1440000"/>
          </a:xfrm>
          <a:prstGeom prst="rect">
            <a:avLst/>
          </a:prstGeom>
        </p:spPr>
      </p:pic>
      <p:pic>
        <p:nvPicPr>
          <p:cNvPr id="6" name="內容版面配置區 5" descr="number-2.png">
            <a:extLst>
              <a:ext uri="{FF2B5EF4-FFF2-40B4-BE49-F238E27FC236}">
                <a16:creationId xmlns:a16="http://schemas.microsoft.com/office/drawing/2014/main" id="{11A63BE3-CF72-4E0C-A714-97E3DF78F24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198121" y="239603"/>
            <a:ext cx="1055115" cy="162544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5FEAAB20-AC15-4DDB-8B34-0C16D3085E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905" y="1422117"/>
            <a:ext cx="36576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7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3920" b="6676"/>
          <a:stretch/>
        </p:blipFill>
        <p:spPr bwMode="auto">
          <a:xfrm>
            <a:off x="2575689" y="1456087"/>
            <a:ext cx="6278622" cy="49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3791744" y="2276872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377" y="404664"/>
            <a:ext cx="66684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點選「圖案」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3920" b="6676"/>
          <a:stretch/>
        </p:blipFill>
        <p:spPr bwMode="auto">
          <a:xfrm>
            <a:off x="2575689" y="1456087"/>
            <a:ext cx="6278622" cy="49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 flipV="1">
            <a:off x="3791744" y="3717032"/>
            <a:ext cx="1152128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2.png">
            <a:extLst>
              <a:ext uri="{FF2B5EF4-FFF2-40B4-BE49-F238E27FC236}">
                <a16:creationId xmlns:a16="http://schemas.microsoft.com/office/drawing/2014/main" id="{5B499CED-3338-40D5-80B6-DDF345BA0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69" y="928670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3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選擇圖案項下的「圓角矩形」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3920" b="6676"/>
          <a:stretch/>
        </p:blipFill>
        <p:spPr bwMode="auto">
          <a:xfrm>
            <a:off x="2575689" y="1456087"/>
            <a:ext cx="6278622" cy="499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 flipV="1">
            <a:off x="6023992" y="3789040"/>
            <a:ext cx="216024" cy="21602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3.png">
            <a:extLst>
              <a:ext uri="{FF2B5EF4-FFF2-40B4-BE49-F238E27FC236}">
                <a16:creationId xmlns:a16="http://schemas.microsoft.com/office/drawing/2014/main" id="{920EBE3A-5522-4716-8A00-5CE3BBC6B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6864" y="620688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0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3651CA-3347-4585-8865-DEC0C89E7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游標變成「</a:t>
            </a:r>
            <a:r>
              <a:rPr lang="en-US" altLang="zh-TW" dirty="0"/>
              <a:t>+</a:t>
            </a:r>
            <a:r>
              <a:rPr lang="zh-TW" altLang="en-US" dirty="0"/>
              <a:t>」符號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7DA0B80B-6A73-405E-8716-F555BC2BD26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206" y="1600201"/>
            <a:ext cx="3591588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2E6C121-E5C9-4613-8358-261145091DD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3791FF63-0074-480F-B288-EEF02EBBA428}"/>
              </a:ext>
            </a:extLst>
          </p:cNvPr>
          <p:cNvCxnSpPr>
            <a:cxnSpLocks/>
          </p:cNvCxnSpPr>
          <p:nvPr/>
        </p:nvCxnSpPr>
        <p:spPr>
          <a:xfrm>
            <a:off x="5627948" y="3068960"/>
            <a:ext cx="3600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F1DACC2-EDAE-4741-8A92-437421FD23D8}"/>
              </a:ext>
            </a:extLst>
          </p:cNvPr>
          <p:cNvCxnSpPr>
            <a:cxnSpLocks/>
          </p:cNvCxnSpPr>
          <p:nvPr/>
        </p:nvCxnSpPr>
        <p:spPr>
          <a:xfrm flipV="1">
            <a:off x="5807968" y="2852936"/>
            <a:ext cx="0" cy="368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15" descr="number-4.png">
            <a:extLst>
              <a:ext uri="{FF2B5EF4-FFF2-40B4-BE49-F238E27FC236}">
                <a16:creationId xmlns:a16="http://schemas.microsoft.com/office/drawing/2014/main" id="{42A86410-7AD6-40AE-8B23-A49A8934F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810" y="8802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2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將游標移到適當位置，拉出圖形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l="34981" t="24351" r="34892" b="7058"/>
          <a:stretch/>
        </p:blipFill>
        <p:spPr bwMode="auto">
          <a:xfrm>
            <a:off x="3935760" y="1781518"/>
            <a:ext cx="3597944" cy="46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4223792" y="4149080"/>
            <a:ext cx="3096344" cy="21602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5.png">
            <a:extLst>
              <a:ext uri="{FF2B5EF4-FFF2-40B4-BE49-F238E27FC236}">
                <a16:creationId xmlns:a16="http://schemas.microsoft.com/office/drawing/2014/main" id="{719B0980-31EB-4786-9F00-7B8847D86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578" y="857232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　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2948" b="6676"/>
          <a:stretch/>
        </p:blipFill>
        <p:spPr bwMode="auto">
          <a:xfrm>
            <a:off x="2063553" y="1403773"/>
            <a:ext cx="6408255" cy="502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l="28907" t="20208" r="69164" b="76108"/>
          <a:stretch>
            <a:fillRect/>
          </a:stretch>
        </p:blipFill>
        <p:spPr bwMode="auto">
          <a:xfrm>
            <a:off x="5735960" y="943159"/>
            <a:ext cx="39801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4757306" y="2492897"/>
            <a:ext cx="330583" cy="21602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ECC298F-4917-4065-BA06-5D5566F1F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588279"/>
            <a:ext cx="1753065" cy="175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80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選擇「自訂」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r="32948" b="6676"/>
          <a:stretch/>
        </p:blipFill>
        <p:spPr bwMode="auto">
          <a:xfrm>
            <a:off x="2063553" y="1403773"/>
            <a:ext cx="6408255" cy="502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4949656" y="4077072"/>
            <a:ext cx="121835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6159891-1DA8-44C9-BD08-13D54C4EB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225" y="566738"/>
            <a:ext cx="1926158" cy="192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6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選擇顏色</a:t>
            </a:r>
          </a:p>
        </p:txBody>
      </p:sp>
      <p:pic>
        <p:nvPicPr>
          <p:cNvPr id="5" name="內容版面配置區 4" descr="Screenshot 2017-01-04 at 11.23.54 A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40752" t="35518" r="41072" b="30451"/>
          <a:stretch>
            <a:fillRect/>
          </a:stretch>
        </p:blipFill>
        <p:spPr>
          <a:xfrm>
            <a:off x="4167174" y="2000240"/>
            <a:ext cx="3325438" cy="3500462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667240" y="2786058"/>
            <a:ext cx="357190" cy="3571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11DE0F7-1FCD-4D92-9A83-8B39006154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453134"/>
            <a:ext cx="1929008" cy="19290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538</TotalTime>
  <Words>199</Words>
  <Application>Microsoft Office PowerPoint</Application>
  <PresentationFormat>寬螢幕</PresentationFormat>
  <Paragraphs>26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新細明體</vt:lpstr>
      <vt:lpstr>Calibri</vt:lpstr>
      <vt:lpstr>Century Schoolbook</vt:lpstr>
      <vt:lpstr>Wingdings</vt:lpstr>
      <vt:lpstr>Wingdings 2</vt:lpstr>
      <vt:lpstr>壁窗</vt:lpstr>
      <vt:lpstr>使用遮罩</vt:lpstr>
      <vt:lpstr>點選「插入」</vt:lpstr>
      <vt:lpstr>點選「圖案」</vt:lpstr>
      <vt:lpstr>選擇圖案項下的「圓角矩形」</vt:lpstr>
      <vt:lpstr>游標變成「+」符號</vt:lpstr>
      <vt:lpstr>將游標移到適當位置，拉出圖形</vt:lpstr>
      <vt:lpstr>點選「　」</vt:lpstr>
      <vt:lpstr>選擇「自訂」</vt:lpstr>
      <vt:lpstr>選擇顏色</vt:lpstr>
      <vt:lpstr>調整透明度</vt:lpstr>
      <vt:lpstr>點選「　」</vt:lpstr>
      <vt:lpstr>將框線設為透明</vt:lpstr>
      <vt:lpstr>編輯後之圖片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71</cp:revision>
  <dcterms:created xsi:type="dcterms:W3CDTF">2015-04-06T07:01:24Z</dcterms:created>
  <dcterms:modified xsi:type="dcterms:W3CDTF">2017-08-25T07:01:32Z</dcterms:modified>
</cp:coreProperties>
</file>