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6" r:id="rId2"/>
    <p:sldId id="305" r:id="rId3"/>
    <p:sldId id="306" r:id="rId4"/>
    <p:sldId id="307" r:id="rId5"/>
    <p:sldId id="308" r:id="rId6"/>
    <p:sldId id="309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74" d="100"/>
          <a:sy n="74" d="100"/>
        </p:scale>
        <p:origin x="356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2017/8/25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調整圖片大小與位置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23B0A3-E610-4F67-9B93-BC9BD727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選取圖片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2D8EBA7-E374-4651-BE03-B51C6737F1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454" y="1600201"/>
            <a:ext cx="3591092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921727-516F-465C-901F-BCC5DE6216C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" name="圖片 6" descr="number-1.png">
            <a:extLst>
              <a:ext uri="{FF2B5EF4-FFF2-40B4-BE49-F238E27FC236}">
                <a16:creationId xmlns:a16="http://schemas.microsoft.com/office/drawing/2014/main" id="{407043DD-D355-4D43-A306-2992F5AB7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101" y="36175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9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7631D3-F73C-4AA1-9357-C9741547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將滑鼠放在圖片上，等待「     」圖示出現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1E6AE5B-BB66-4F79-8C0F-B93DB982A09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5" name="箭號: 全向 4">
            <a:extLst>
              <a:ext uri="{FF2B5EF4-FFF2-40B4-BE49-F238E27FC236}">
                <a16:creationId xmlns:a16="http://schemas.microsoft.com/office/drawing/2014/main" id="{ECC4817D-0496-42D9-A0BD-A4C0328EDE15}"/>
              </a:ext>
            </a:extLst>
          </p:cNvPr>
          <p:cNvSpPr/>
          <p:nvPr/>
        </p:nvSpPr>
        <p:spPr>
          <a:xfrm>
            <a:off x="6672064" y="960664"/>
            <a:ext cx="504056" cy="432048"/>
          </a:xfrm>
          <a:prstGeom prst="quad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95855EF-864F-43CB-98A4-F747D9CC090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454" y="1600201"/>
            <a:ext cx="3591092" cy="4873625"/>
          </a:xfrm>
        </p:spPr>
      </p:pic>
      <p:sp>
        <p:nvSpPr>
          <p:cNvPr id="7" name="箭號: 全向 6">
            <a:extLst>
              <a:ext uri="{FF2B5EF4-FFF2-40B4-BE49-F238E27FC236}">
                <a16:creationId xmlns:a16="http://schemas.microsoft.com/office/drawing/2014/main" id="{CD39DF5C-525C-4DEE-A17B-4E758774B297}"/>
              </a:ext>
            </a:extLst>
          </p:cNvPr>
          <p:cNvSpPr/>
          <p:nvPr/>
        </p:nvSpPr>
        <p:spPr>
          <a:xfrm>
            <a:off x="4511824" y="1988840"/>
            <a:ext cx="504056" cy="432048"/>
          </a:xfrm>
          <a:prstGeom prst="quad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3D420AF-15EE-484D-8FC0-F733B3B3B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9" y="1772817"/>
            <a:ext cx="1314829" cy="202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5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F47209-4355-402E-AD53-59EFB86C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按滑鼠左鍵進行拖曳（移動位置）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A2634E8-9F38-4CA3-9294-97760760E9A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212" y="1600201"/>
            <a:ext cx="3549576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8A8F3DE-9D10-4550-BD03-F129F5439D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21CFF04-0B88-4CC0-B9CD-975EB1352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8449">
            <a:off x="8112224" y="3389165"/>
            <a:ext cx="1028934" cy="129569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A6DAAB06-4DD9-46E5-B524-26EC8D6A0B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76672"/>
            <a:ext cx="982364" cy="16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3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E68CF8-3999-4E86-ACD9-8EEF3851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將滑鼠移到角落，等待「     」圖示出現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8A29AB2-F96F-4B3F-9F10-91AAE4D6999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5" name="箭號: 上-下雙向 4">
            <a:extLst>
              <a:ext uri="{FF2B5EF4-FFF2-40B4-BE49-F238E27FC236}">
                <a16:creationId xmlns:a16="http://schemas.microsoft.com/office/drawing/2014/main" id="{6D5510D7-4F38-474F-9DA0-6FC1D86207E1}"/>
              </a:ext>
            </a:extLst>
          </p:cNvPr>
          <p:cNvSpPr/>
          <p:nvPr/>
        </p:nvSpPr>
        <p:spPr>
          <a:xfrm rot="19520461">
            <a:off x="6661752" y="943470"/>
            <a:ext cx="249129" cy="504056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921C9C3-2430-4C8E-94EE-2EAB623B792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212" y="1600201"/>
            <a:ext cx="3549576" cy="4873625"/>
          </a:xfrm>
        </p:spPr>
      </p:pic>
      <p:sp>
        <p:nvSpPr>
          <p:cNvPr id="7" name="箭號: 上-下雙向 6">
            <a:extLst>
              <a:ext uri="{FF2B5EF4-FFF2-40B4-BE49-F238E27FC236}">
                <a16:creationId xmlns:a16="http://schemas.microsoft.com/office/drawing/2014/main" id="{58B59CBC-1988-4189-BD11-E56861119AC6}"/>
              </a:ext>
            </a:extLst>
          </p:cNvPr>
          <p:cNvSpPr/>
          <p:nvPr/>
        </p:nvSpPr>
        <p:spPr>
          <a:xfrm rot="19520461">
            <a:off x="5252308" y="4824857"/>
            <a:ext cx="220291" cy="393731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9E0452A-FD00-4209-9BD7-74D51ECBF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603335"/>
            <a:ext cx="1926158" cy="19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7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F47209-4355-402E-AD53-59EFB86C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按滑鼠左鍵進行拖曳（放大）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8A8F3DE-9D10-4550-BD03-F129F5439D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21CFF04-0B88-4CC0-B9CD-975EB1352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8449">
            <a:off x="8112224" y="3389165"/>
            <a:ext cx="1028934" cy="1295695"/>
          </a:xfrm>
          <a:prstGeom prst="rect">
            <a:avLst/>
          </a:prstGeom>
        </p:spPr>
      </p:pic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D143279-C09B-4EE6-8AF8-06226E43A64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73" y="1600201"/>
            <a:ext cx="3544454" cy="4873625"/>
          </a:xfr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1428CE60-10F2-46D6-8F86-6C48A6ED1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548680"/>
            <a:ext cx="1566118" cy="156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3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533</TotalTime>
  <Words>113</Words>
  <Application>Microsoft Office PowerPoint</Application>
  <PresentationFormat>寬螢幕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調整圖片大小與位置</vt:lpstr>
      <vt:lpstr>選取圖片</vt:lpstr>
      <vt:lpstr>將滑鼠放在圖片上，等待「     」圖示出現</vt:lpstr>
      <vt:lpstr>按滑鼠左鍵進行拖曳（移動位置）</vt:lpstr>
      <vt:lpstr>將滑鼠移到角落，等待「     」圖示出現</vt:lpstr>
      <vt:lpstr>按滑鼠左鍵進行拖曳（放大）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71</cp:revision>
  <dcterms:created xsi:type="dcterms:W3CDTF">2015-04-06T07:01:24Z</dcterms:created>
  <dcterms:modified xsi:type="dcterms:W3CDTF">2017-08-25T06:57:39Z</dcterms:modified>
</cp:coreProperties>
</file>