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1" r:id="rId2"/>
    <p:sldId id="296" r:id="rId3"/>
    <p:sldId id="298" r:id="rId4"/>
    <p:sldId id="293" r:id="rId5"/>
    <p:sldId id="294" r:id="rId6"/>
    <p:sldId id="299" r:id="rId7"/>
    <p:sldId id="295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52" y="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C1A118B8-229D-4820-AFDF-3AD50EF53F74}" type="datetime1">
              <a:rPr lang="zh-TW" altLang="en-US" smtClean="0"/>
              <a:pPr/>
              <a:t>2017/8/17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59384" y="4131086"/>
            <a:ext cx="3630749" cy="512064"/>
          </a:xfrm>
        </p:spPr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164151" y="1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4B0A-AE7E-4A9F-8041-A2DB1BA2FC3B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3BD88-5A4A-4124-8E7D-99812D39F2D7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D1BA2A-A0BC-4E03-AB15-927CB9839271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90459" y="6492240"/>
            <a:ext cx="6381795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 dirty="0"/>
              <a:t>版本</a:t>
            </a:r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11029571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29CBB379-FCEA-4C1D-AAA1-D4916ACCA17D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E642-2ED4-46E2-90A2-900D12BFF70F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18DE-D36B-4D78-BB11-040E7D170AE7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49D6F2-9CBC-4A0E-A7AE-A383889F82A6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95FE-B5B3-4379-8D33-07614EBA701E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B9DE84-263A-4AD1-8ED7-20D3808E0EC1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F99F7A-7A9F-4811-BC00-72A3FB9C2A3A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C00920-DA91-4EA3-8ABE-E773871748EF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匯入圖片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點選「插入」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/>
          <a:srcRect r="33912" b="8400"/>
          <a:stretch/>
        </p:blipFill>
        <p:spPr bwMode="auto">
          <a:xfrm>
            <a:off x="2711624" y="1445474"/>
            <a:ext cx="6408676" cy="5006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矩形 8"/>
          <p:cNvSpPr/>
          <p:nvPr/>
        </p:nvSpPr>
        <p:spPr>
          <a:xfrm>
            <a:off x="3935760" y="2276872"/>
            <a:ext cx="360041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0" name="圖片 9" descr="number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3454" y="1000108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006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點選「圖片」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/>
          <a:srcRect r="33912" b="8400"/>
          <a:stretch/>
        </p:blipFill>
        <p:spPr bwMode="auto">
          <a:xfrm>
            <a:off x="2711624" y="1445474"/>
            <a:ext cx="6408676" cy="5006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矩形 8"/>
          <p:cNvSpPr/>
          <p:nvPr/>
        </p:nvSpPr>
        <p:spPr>
          <a:xfrm>
            <a:off x="3935760" y="2708920"/>
            <a:ext cx="1224137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 descr="number-2.png">
            <a:extLst>
              <a:ext uri="{FF2B5EF4-FFF2-40B4-BE49-F238E27FC236}">
                <a16:creationId xmlns:a16="http://schemas.microsoft.com/office/drawing/2014/main" id="{C3C293A4-66D3-43E5-9B85-767E418CF5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3455" y="1500174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17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點擊「選擇要上傳的圖片」</a:t>
            </a:r>
          </a:p>
        </p:txBody>
      </p:sp>
      <p:pic>
        <p:nvPicPr>
          <p:cNvPr id="5" name="內容版面配置區 4" descr="Screenshot 2017-01-04 at 11.01.20 AM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18198" t="18012" r="18469" b="11735"/>
          <a:stretch>
            <a:fillRect/>
          </a:stretch>
        </p:blipFill>
        <p:spPr>
          <a:xfrm>
            <a:off x="2452662" y="1714488"/>
            <a:ext cx="6643734" cy="4143404"/>
          </a:xfrm>
          <a:ln>
            <a:solidFill>
              <a:schemeClr val="tx1"/>
            </a:solidFill>
          </a:ln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5310182" y="4000504"/>
            <a:ext cx="928694" cy="28575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 descr="number-3.png">
            <a:extLst>
              <a:ext uri="{FF2B5EF4-FFF2-40B4-BE49-F238E27FC236}">
                <a16:creationId xmlns:a16="http://schemas.microsoft.com/office/drawing/2014/main" id="{78F2DB82-2F79-41A3-958C-1E029E3A66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0297" y="548680"/>
            <a:ext cx="842927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選擇「裝飾」資料夾中的檔案</a:t>
            </a:r>
          </a:p>
        </p:txBody>
      </p:sp>
      <p:pic>
        <p:nvPicPr>
          <p:cNvPr id="5" name="內容版面配置區 4" descr="Screenshot 2017-01-04 at 11.04.04 AM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13967" t="4891" r="14285" b="10033"/>
          <a:stretch>
            <a:fillRect/>
          </a:stretch>
        </p:blipFill>
        <p:spPr>
          <a:xfrm>
            <a:off x="2595539" y="1571612"/>
            <a:ext cx="6536577" cy="4357718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4167174" y="4429132"/>
            <a:ext cx="4929222" cy="35719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E466D788-4422-4776-817E-64A11500D7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256" y="624175"/>
            <a:ext cx="1586926" cy="158692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點選「開啟」</a:t>
            </a:r>
          </a:p>
        </p:txBody>
      </p:sp>
      <p:pic>
        <p:nvPicPr>
          <p:cNvPr id="5" name="內容版面配置區 4" descr="Screenshot 2017-01-04 at 11.04.04 AM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13967" t="4891" r="14285" b="10033"/>
          <a:stretch>
            <a:fillRect/>
          </a:stretch>
        </p:blipFill>
        <p:spPr>
          <a:xfrm>
            <a:off x="2595539" y="1571612"/>
            <a:ext cx="6536577" cy="4357718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7667636" y="5500702"/>
            <a:ext cx="785818" cy="35719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042A0219-994E-40E7-A652-0F926157B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847" y="573318"/>
            <a:ext cx="1854150" cy="185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270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圖片插入至頁面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92001" y="1548000"/>
            <a:ext cx="7409337" cy="41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矩形 10"/>
          <p:cNvSpPr/>
          <p:nvPr/>
        </p:nvSpPr>
        <p:spPr>
          <a:xfrm>
            <a:off x="4667240" y="2571744"/>
            <a:ext cx="928694" cy="71438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C8C8258F-F793-4979-8439-FA44513D16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232" y="476672"/>
            <a:ext cx="1638126" cy="163812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519</TotalTime>
  <Words>113</Words>
  <Application>Microsoft Office PowerPoint</Application>
  <PresentationFormat>寬螢幕</PresentationFormat>
  <Paragraphs>14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Calibri</vt:lpstr>
      <vt:lpstr>Century Schoolbook</vt:lpstr>
      <vt:lpstr>Wingdings</vt:lpstr>
      <vt:lpstr>Wingdings 2</vt:lpstr>
      <vt:lpstr>壁窗</vt:lpstr>
      <vt:lpstr>匯入圖片</vt:lpstr>
      <vt:lpstr>點選「插入」</vt:lpstr>
      <vt:lpstr>點選「圖片」</vt:lpstr>
      <vt:lpstr>點擊「選擇要上傳的圖片」</vt:lpstr>
      <vt:lpstr>選擇「裝飾」資料夾中的檔案</vt:lpstr>
      <vt:lpstr>點選「開啟」</vt:lpstr>
      <vt:lpstr>圖片插入至頁面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67</cp:revision>
  <dcterms:created xsi:type="dcterms:W3CDTF">2015-04-06T07:01:24Z</dcterms:created>
  <dcterms:modified xsi:type="dcterms:W3CDTF">2017-08-17T10:26:59Z</dcterms:modified>
</cp:coreProperties>
</file>