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7" r:id="rId2"/>
    <p:sldId id="291" r:id="rId3"/>
    <p:sldId id="288" r:id="rId4"/>
    <p:sldId id="294" r:id="rId5"/>
    <p:sldId id="295" r:id="rId6"/>
    <p:sldId id="289" r:id="rId7"/>
    <p:sldId id="290" r:id="rId8"/>
    <p:sldId id="296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52" y="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C1A118B8-229D-4820-AFDF-3AD50EF53F74}" type="datetime1">
              <a:rPr lang="zh-TW" altLang="en-US" smtClean="0"/>
              <a:pPr/>
              <a:t>2017/8/17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59384" y="4131086"/>
            <a:ext cx="3630749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164151" y="1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4B0A-AE7E-4A9F-8041-A2DB1BA2FC3B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BD88-5A4A-4124-8E7D-99812D39F2D7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D1BA2A-A0BC-4E03-AB15-927CB9839271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90459" y="6492240"/>
            <a:ext cx="6381795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 dirty="0"/>
              <a:t>版本</a:t>
            </a:r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11029571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29CBB379-FCEA-4C1D-AAA1-D4916ACCA17D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E642-2ED4-46E2-90A2-900D12BFF70F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18DE-D36B-4D78-BB11-040E7D170AE7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49D6F2-9CBC-4A0E-A7AE-A383889F82A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95FE-B5B3-4379-8D33-07614EBA701E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9DE84-263A-4AD1-8ED7-20D3808E0EC1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F99F7A-7A9F-4811-BC00-72A3FB9C2A3A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C00920-DA91-4EA3-8ABE-E773871748EF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設定背景顏色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5CE468-012D-4048-BFCA-74745DB22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B3564D-0326-45A4-BBE9-D368B0E8931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3826768" cy="4873752"/>
          </a:xfrm>
        </p:spPr>
        <p:txBody>
          <a:bodyPr/>
          <a:lstStyle/>
          <a:p>
            <a:r>
              <a:rPr lang="en-US" altLang="zh-TW" dirty="0"/>
              <a:t>Google</a:t>
            </a:r>
            <a:r>
              <a:rPr lang="zh-TW" altLang="en-US" dirty="0"/>
              <a:t>繪圖不像一般繪圖軟體有尺規可以使用。</a:t>
            </a:r>
            <a:endParaRPr lang="en-US" altLang="zh-TW" dirty="0"/>
          </a:p>
          <a:p>
            <a:r>
              <a:rPr lang="zh-TW" altLang="en-US" dirty="0"/>
              <a:t>它的頁面有格線，可以協助我們做簡單的測量。</a:t>
            </a:r>
            <a:endParaRPr lang="en-US" altLang="zh-TW" dirty="0"/>
          </a:p>
          <a:p>
            <a:r>
              <a:rPr lang="zh-TW" altLang="en-US" dirty="0"/>
              <a:t>由於卡片需要對摺，所以可以利用這些格子算出大約一半的範圍。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99561C1-18EF-449C-B723-BBA551A1136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44FEE2C7-B25E-4323-B501-F4D164CD6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024" y="1844825"/>
            <a:ext cx="2880320" cy="393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59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點選「插入」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/>
          <a:srcRect r="32948" b="6110"/>
          <a:stretch/>
        </p:blipFill>
        <p:spPr bwMode="auto">
          <a:xfrm>
            <a:off x="2514134" y="1454439"/>
            <a:ext cx="6401732" cy="5052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3768944" y="2276872"/>
            <a:ext cx="310832" cy="23501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207" y="1214422"/>
            <a:ext cx="666845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點選「圖案」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/>
          <a:srcRect r="32948" b="6110"/>
          <a:stretch/>
        </p:blipFill>
        <p:spPr bwMode="auto">
          <a:xfrm>
            <a:off x="2514134" y="1454439"/>
            <a:ext cx="6401732" cy="5052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3774425" y="3719930"/>
            <a:ext cx="1097439" cy="2131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89BD18AE-6A33-4067-9A72-034F9652EC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853" y="692697"/>
            <a:ext cx="1051948" cy="162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052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點選「圖案」項下的「矩形」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/>
          <a:srcRect r="32948" b="6110"/>
          <a:stretch/>
        </p:blipFill>
        <p:spPr bwMode="auto">
          <a:xfrm>
            <a:off x="2514134" y="1454439"/>
            <a:ext cx="6401732" cy="5052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5807968" y="3772848"/>
            <a:ext cx="216024" cy="3042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B545B25-CB25-4F34-B346-A339C5E448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338" y="620688"/>
            <a:ext cx="1108818" cy="189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679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拉出一個約頁面一半大小的矩形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92001" y="1548000"/>
            <a:ext cx="7409337" cy="41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4667240" y="3929066"/>
            <a:ext cx="2071702" cy="150019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D3471ECA-2D3B-491F-94EB-3AEDB97874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8" y="526567"/>
            <a:ext cx="1782142" cy="178214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   」圖示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/>
          <a:srcRect r="34040" b="6694"/>
          <a:stretch/>
        </p:blipFill>
        <p:spPr bwMode="auto">
          <a:xfrm>
            <a:off x="2351585" y="1513717"/>
            <a:ext cx="6172835" cy="492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5009374" y="2571744"/>
            <a:ext cx="294539" cy="20918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8405D32E-7204-427E-8B39-963BA23D14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717594"/>
            <a:ext cx="1854150" cy="185415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D81AF114-0F6C-4D3C-B045-584C34C0BC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212" y="1042922"/>
            <a:ext cx="409575" cy="304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選擇你所喜歡的背景顏色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/>
          <a:srcRect r="34040" b="6694"/>
          <a:stretch/>
        </p:blipFill>
        <p:spPr bwMode="auto">
          <a:xfrm>
            <a:off x="2351585" y="1513717"/>
            <a:ext cx="6172835" cy="492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5951985" y="3356992"/>
            <a:ext cx="294539" cy="20918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468527D9-9DB8-4E1A-BEC4-3DABB7915D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4503">
            <a:off x="8112224" y="550638"/>
            <a:ext cx="1926158" cy="192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831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559</TotalTime>
  <Words>174</Words>
  <Application>Microsoft Office PowerPoint</Application>
  <PresentationFormat>寬螢幕</PresentationFormat>
  <Paragraphs>19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壁窗</vt:lpstr>
      <vt:lpstr>設定背景顏色</vt:lpstr>
      <vt:lpstr>說明</vt:lpstr>
      <vt:lpstr>點選「插入」</vt:lpstr>
      <vt:lpstr>點選「圖案」</vt:lpstr>
      <vt:lpstr>點選「圖案」項下的「矩形」</vt:lpstr>
      <vt:lpstr>拉出一個約頁面一半大小的矩形</vt:lpstr>
      <vt:lpstr>點選「   」圖示</vt:lpstr>
      <vt:lpstr>選擇你所喜歡的背景顏色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70</cp:revision>
  <dcterms:created xsi:type="dcterms:W3CDTF">2015-04-06T07:01:24Z</dcterms:created>
  <dcterms:modified xsi:type="dcterms:W3CDTF">2017-08-17T10:26:16Z</dcterms:modified>
</cp:coreProperties>
</file>