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6" r:id="rId2"/>
    <p:sldId id="287" r:id="rId3"/>
    <p:sldId id="288" r:id="rId4"/>
    <p:sldId id="289" r:id="rId5"/>
    <p:sldId id="290" r:id="rId6"/>
    <p:sldId id="283" r:id="rId7"/>
    <p:sldId id="29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設定頁面大小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9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點選「檔案」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24381" b="6908"/>
          <a:stretch/>
        </p:blipFill>
        <p:spPr bwMode="auto">
          <a:xfrm>
            <a:off x="2343668" y="1628801"/>
            <a:ext cx="7105133" cy="492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 flipV="1">
            <a:off x="2639616" y="2420888"/>
            <a:ext cx="43204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1" y="697638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5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點選「頁面設定」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24381" b="6908"/>
          <a:stretch/>
        </p:blipFill>
        <p:spPr bwMode="auto">
          <a:xfrm>
            <a:off x="2343668" y="1628801"/>
            <a:ext cx="7105133" cy="492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 flipV="1">
            <a:off x="2711624" y="5733256"/>
            <a:ext cx="1872208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0425D6CD-835E-47C1-A412-74B40971B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5" y="60943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3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點選「自訂」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" name="圖片 5" descr="Screenshot 2016-12-02 at 1.46.06 PM.png"/>
          <p:cNvPicPr>
            <a:picLocks noChangeAspect="1"/>
          </p:cNvPicPr>
          <p:nvPr/>
        </p:nvPicPr>
        <p:blipFill>
          <a:blip r:embed="rId2"/>
          <a:srcRect l="39766" t="40134" r="39140" b="29295"/>
          <a:stretch>
            <a:fillRect/>
          </a:stretch>
        </p:blipFill>
        <p:spPr>
          <a:xfrm>
            <a:off x="3515243" y="2129894"/>
            <a:ext cx="4479655" cy="365009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295800" y="4725144"/>
            <a:ext cx="3456384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10A9E43-ECA3-4071-9DB2-CD172356E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5" y="692696"/>
            <a:ext cx="1066667" cy="18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8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設定頁面大小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1" name="圖片 10" descr="Screenshot 2017-01-04 at 10.13.16 AM.png"/>
          <p:cNvPicPr>
            <a:picLocks noChangeAspect="1"/>
          </p:cNvPicPr>
          <p:nvPr/>
        </p:nvPicPr>
        <p:blipFill>
          <a:blip r:embed="rId2"/>
          <a:srcRect l="40355" t="41114" r="37500" b="30546"/>
          <a:stretch>
            <a:fillRect/>
          </a:stretch>
        </p:blipFill>
        <p:spPr>
          <a:xfrm>
            <a:off x="3719737" y="2361574"/>
            <a:ext cx="4765341" cy="342872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295800" y="4005064"/>
            <a:ext cx="3528392" cy="720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B8FB48D-0BE6-4D08-ACE0-E4669A836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660544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6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zh-TW" altLang="en-US" dirty="0"/>
              <a:t>點選「確定」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1" name="圖片 10" descr="Screenshot 2017-01-04 at 10.13.16 AM.png"/>
          <p:cNvPicPr>
            <a:picLocks noChangeAspect="1"/>
          </p:cNvPicPr>
          <p:nvPr/>
        </p:nvPicPr>
        <p:blipFill>
          <a:blip r:embed="rId2"/>
          <a:srcRect l="40355" t="41114" r="37500" b="30546"/>
          <a:stretch>
            <a:fillRect/>
          </a:stretch>
        </p:blipFill>
        <p:spPr>
          <a:xfrm>
            <a:off x="3719737" y="2361574"/>
            <a:ext cx="4765341" cy="342872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295800" y="4725144"/>
            <a:ext cx="1296144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CAF8BE9-261C-4B8D-9AF2-05BF59726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562571"/>
            <a:ext cx="1710134" cy="17101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607115-DA28-4F5E-923C-DD8B5C94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顯示頁面大小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0F254C5-09BA-4A06-B1DC-B6EFC242C23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C1BC427-8289-4081-99E5-1483E99A5E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1B3E708-DF85-43BA-A535-BAB0CA31DF20}"/>
              </a:ext>
            </a:extLst>
          </p:cNvPr>
          <p:cNvSpPr/>
          <p:nvPr/>
        </p:nvSpPr>
        <p:spPr>
          <a:xfrm>
            <a:off x="4655840" y="2963447"/>
            <a:ext cx="2088232" cy="29138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8D02740-4EB9-4CC0-9E3F-0C2C3E30E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562571"/>
            <a:ext cx="1710134" cy="171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86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521</TotalTime>
  <Words>103</Words>
  <Application>Microsoft Office PowerPoint</Application>
  <PresentationFormat>寬螢幕</PresentationFormat>
  <Paragraphs>14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設定頁面大小</vt:lpstr>
      <vt:lpstr>點選「檔案」</vt:lpstr>
      <vt:lpstr>點選「頁面設定」</vt:lpstr>
      <vt:lpstr>點選「自訂」</vt:lpstr>
      <vt:lpstr>設定頁面大小</vt:lpstr>
      <vt:lpstr> 點選「確定」</vt:lpstr>
      <vt:lpstr>顯示頁面大小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67</cp:revision>
  <dcterms:created xsi:type="dcterms:W3CDTF">2015-04-06T07:01:24Z</dcterms:created>
  <dcterms:modified xsi:type="dcterms:W3CDTF">2017-08-17T10:25:08Z</dcterms:modified>
</cp:coreProperties>
</file>