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85" r:id="rId3"/>
    <p:sldId id="305" r:id="rId4"/>
    <p:sldId id="304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任務說明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設計一張</a:t>
            </a:r>
            <a:r>
              <a:rPr lang="en-US" altLang="zh-TW" dirty="0"/>
              <a:t>A4</a:t>
            </a:r>
            <a:r>
              <a:rPr lang="zh-TW" altLang="en-US" dirty="0"/>
              <a:t>大小（</a:t>
            </a:r>
            <a:r>
              <a:rPr lang="en-US" altLang="zh-TW" dirty="0"/>
              <a:t>21</a:t>
            </a:r>
            <a:r>
              <a:rPr lang="zh-TW" altLang="en-US" dirty="0"/>
              <a:t>公分</a:t>
            </a:r>
            <a:r>
              <a:rPr lang="en-US" altLang="zh-TW" dirty="0"/>
              <a:t>*29.7</a:t>
            </a:r>
            <a:r>
              <a:rPr lang="zh-TW" altLang="en-US" dirty="0"/>
              <a:t>公分）的生日卡片。</a:t>
            </a:r>
            <a:endParaRPr lang="en-US" altLang="zh-TW" dirty="0"/>
          </a:p>
          <a:p>
            <a:r>
              <a:rPr lang="zh-TW" altLang="en-US" dirty="0"/>
              <a:t>卡片本身需要對摺，所以卡片僅佔</a:t>
            </a:r>
            <a:r>
              <a:rPr lang="en-US" altLang="zh-TW" dirty="0"/>
              <a:t>A4</a:t>
            </a:r>
            <a:r>
              <a:rPr lang="zh-TW" altLang="en-US" dirty="0"/>
              <a:t>紙的一半。</a:t>
            </a:r>
            <a:endParaRPr lang="en-US" altLang="zh-TW" dirty="0"/>
          </a:p>
          <a:p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639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28C5CA-1F98-4CD3-8BEF-57ED8BF75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作品完成圖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C603AA03-6511-4567-B66D-D5C4A271112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189" y="1600201"/>
            <a:ext cx="3447622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0493A0B-E4D0-4D5C-8055-A86637B76A2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84490D2-AB20-47F9-8E6B-B16E1133DBC1}"/>
              </a:ext>
            </a:extLst>
          </p:cNvPr>
          <p:cNvSpPr/>
          <p:nvPr/>
        </p:nvSpPr>
        <p:spPr>
          <a:xfrm>
            <a:off x="4007768" y="1628800"/>
            <a:ext cx="3456384" cy="24482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A4841223-89F7-430B-9065-A0317073E4C5}"/>
              </a:ext>
            </a:extLst>
          </p:cNvPr>
          <p:cNvCxnSpPr/>
          <p:nvPr/>
        </p:nvCxnSpPr>
        <p:spPr>
          <a:xfrm>
            <a:off x="3359696" y="4077072"/>
            <a:ext cx="460851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箭號: 向下 9">
            <a:extLst>
              <a:ext uri="{FF2B5EF4-FFF2-40B4-BE49-F238E27FC236}">
                <a16:creationId xmlns:a16="http://schemas.microsoft.com/office/drawing/2014/main" id="{9E1AED23-A5B0-4903-BC23-DF3794B25ED2}"/>
              </a:ext>
            </a:extLst>
          </p:cNvPr>
          <p:cNvSpPr/>
          <p:nvPr/>
        </p:nvSpPr>
        <p:spPr>
          <a:xfrm rot="2156676">
            <a:off x="7865774" y="2782759"/>
            <a:ext cx="768683" cy="1181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對摺</a:t>
            </a:r>
          </a:p>
        </p:txBody>
      </p:sp>
    </p:spTree>
    <p:extLst>
      <p:ext uri="{BB962C8B-B14F-4D97-AF65-F5344CB8AC3E}">
        <p14:creationId xmlns:p14="http://schemas.microsoft.com/office/powerpoint/2010/main" val="36510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C46F9C-65AF-4682-991B-8F59BAA5D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使用的技巧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9581C3-C9F3-4B36-8420-50A5A6176E1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設定頁面大小</a:t>
            </a:r>
            <a:endParaRPr lang="en-US" altLang="zh-TW" dirty="0"/>
          </a:p>
          <a:p>
            <a:r>
              <a:rPr lang="zh-TW" altLang="en-US" dirty="0"/>
              <a:t>設定背景顏色</a:t>
            </a:r>
            <a:endParaRPr lang="en-US" altLang="zh-TW" dirty="0"/>
          </a:p>
          <a:p>
            <a:r>
              <a:rPr lang="zh-TW" altLang="en-US" dirty="0"/>
              <a:t>匯入圖片</a:t>
            </a:r>
            <a:endParaRPr lang="en-US" altLang="zh-TW" dirty="0"/>
          </a:p>
          <a:p>
            <a:r>
              <a:rPr lang="zh-TW" altLang="en-US" dirty="0"/>
              <a:t>調整圖片大小</a:t>
            </a:r>
            <a:endParaRPr lang="en-US" altLang="zh-TW" dirty="0"/>
          </a:p>
          <a:p>
            <a:r>
              <a:rPr lang="zh-TW" altLang="en-US" dirty="0"/>
              <a:t>使用遮罩</a:t>
            </a:r>
            <a:endParaRPr lang="en-US" altLang="zh-TW" dirty="0"/>
          </a:p>
          <a:p>
            <a:r>
              <a:rPr lang="zh-TW" altLang="en-US" dirty="0"/>
              <a:t>輸入文字</a:t>
            </a:r>
            <a:endParaRPr lang="en-US" altLang="zh-TW" dirty="0"/>
          </a:p>
          <a:p>
            <a:r>
              <a:rPr lang="zh-TW" altLang="en-US" dirty="0"/>
              <a:t>使用</a:t>
            </a:r>
            <a:r>
              <a:rPr lang="zh-TW" altLang="en-US"/>
              <a:t>文字藝術</a:t>
            </a:r>
            <a:endParaRPr lang="en-US" altLang="zh-TW" dirty="0"/>
          </a:p>
          <a:p>
            <a:r>
              <a:rPr lang="zh-TW" altLang="en-US" dirty="0"/>
              <a:t>設定文字大小</a:t>
            </a:r>
            <a:endParaRPr lang="en-US" altLang="zh-TW" dirty="0"/>
          </a:p>
          <a:p>
            <a:r>
              <a:rPr lang="zh-TW" altLang="en-US" dirty="0"/>
              <a:t>輸入檔名</a:t>
            </a:r>
            <a:endParaRPr lang="en-US" altLang="zh-TW" dirty="0"/>
          </a:p>
          <a:p>
            <a:r>
              <a:rPr lang="zh-TW" altLang="en-US" dirty="0"/>
              <a:t>分享檔案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C3D47AC-8EB9-44DC-BC2E-EFFF81893C0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127DE9AE-48C3-406A-B17C-C8447BE48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190" y="3789040"/>
            <a:ext cx="2696850" cy="210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28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561</TotalTime>
  <Words>112</Words>
  <Application>Microsoft Office PowerPoint</Application>
  <PresentationFormat>寬螢幕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壁窗</vt:lpstr>
      <vt:lpstr>任務說明</vt:lpstr>
      <vt:lpstr>任務</vt:lpstr>
      <vt:lpstr>作品完成圖</vt:lpstr>
      <vt:lpstr>使用的技巧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69</cp:revision>
  <dcterms:created xsi:type="dcterms:W3CDTF">2015-04-06T07:01:24Z</dcterms:created>
  <dcterms:modified xsi:type="dcterms:W3CDTF">2017-08-17T10:24:43Z</dcterms:modified>
</cp:coreProperties>
</file>