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71" r:id="rId2"/>
    <p:sldId id="272" r:id="rId3"/>
    <p:sldId id="273" r:id="rId4"/>
    <p:sldId id="275" r:id="rId5"/>
    <p:sldId id="274" r:id="rId6"/>
    <p:sldId id="276" r:id="rId7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B93E3"/>
    <a:srgbClr val="3988E7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7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8F56ED-087C-46B2-883C-8107488B5270}" type="datetimeFigureOut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443F1B-F5A2-4C90-956D-AC02DAF646C1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xmlns="" val="3085146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5984" y="928670"/>
            <a:ext cx="6172200" cy="1894362"/>
          </a:xfrm>
        </p:spPr>
        <p:txBody>
          <a:bodyPr>
            <a:normAutofit/>
          </a:bodyPr>
          <a:lstStyle>
            <a:lvl1pPr>
              <a:defRPr sz="4000" b="1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5984" y="2857496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dirty="0" smtClean="0"/>
              <a:t>按一下以編輯母片副標題樣式</a:t>
            </a:r>
            <a:endParaRPr kumimoji="0" lang="en-US" dirty="0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C1A118B8-229D-4820-AFDF-3AD50EF53F74}" type="datetime1">
              <a:rPr lang="zh-TW" altLang="en-US" smtClean="0"/>
              <a:pPr/>
              <a:t>2016/10/17</a:t>
            </a:fld>
            <a:endParaRPr lang="zh-TW" altLang="en-US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90694" y="4195094"/>
            <a:ext cx="3630749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214282" y="142852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357290" y="121442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橢圓 23"/>
          <p:cNvSpPr/>
          <p:nvPr/>
        </p:nvSpPr>
        <p:spPr bwMode="auto">
          <a:xfrm>
            <a:off x="1000100" y="1714488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橢圓 25"/>
          <p:cNvSpPr/>
          <p:nvPr/>
        </p:nvSpPr>
        <p:spPr bwMode="auto">
          <a:xfrm>
            <a:off x="1500166" y="200024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橢圓 24"/>
          <p:cNvSpPr/>
          <p:nvPr/>
        </p:nvSpPr>
        <p:spPr>
          <a:xfrm>
            <a:off x="1857356" y="57148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pic>
        <p:nvPicPr>
          <p:cNvPr id="32" name="圖片 31" descr="Blue-Robot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57884" y="4214818"/>
            <a:ext cx="2828193" cy="2544360"/>
          </a:xfrm>
          <a:prstGeom prst="rect">
            <a:avLst/>
          </a:prstGeom>
        </p:spPr>
      </p:pic>
      <p:pic>
        <p:nvPicPr>
          <p:cNvPr id="33" name="圖片 32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047970"/>
            <a:ext cx="2071670" cy="810030"/>
          </a:xfrm>
          <a:prstGeom prst="rect">
            <a:avLst/>
          </a:prstGeom>
        </p:spPr>
      </p:pic>
      <p:pic>
        <p:nvPicPr>
          <p:cNvPr id="34" name="圖片 33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000232" y="6047970"/>
            <a:ext cx="2071670" cy="810030"/>
          </a:xfrm>
          <a:prstGeom prst="rect">
            <a:avLst/>
          </a:prstGeom>
        </p:spPr>
      </p:pic>
      <p:pic>
        <p:nvPicPr>
          <p:cNvPr id="35" name="圖片 34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000496" y="6047970"/>
            <a:ext cx="2071670" cy="810030"/>
          </a:xfrm>
          <a:prstGeom prst="rect">
            <a:avLst/>
          </a:prstGeom>
        </p:spPr>
      </p:pic>
      <p:pic>
        <p:nvPicPr>
          <p:cNvPr id="36" name="圖片 35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928926" y="0"/>
            <a:ext cx="2071670" cy="810030"/>
          </a:xfrm>
          <a:prstGeom prst="rect">
            <a:avLst/>
          </a:prstGeom>
        </p:spPr>
      </p:pic>
      <p:pic>
        <p:nvPicPr>
          <p:cNvPr id="37" name="圖片 36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929190" y="0"/>
            <a:ext cx="2071670" cy="810030"/>
          </a:xfrm>
          <a:prstGeom prst="rect">
            <a:avLst/>
          </a:prstGeom>
        </p:spPr>
      </p:pic>
      <p:pic>
        <p:nvPicPr>
          <p:cNvPr id="38" name="圖片 37" descr="Children-holding-hands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929454" y="0"/>
            <a:ext cx="2071670" cy="810030"/>
          </a:xfrm>
          <a:prstGeom prst="rect">
            <a:avLst/>
          </a:prstGeom>
        </p:spPr>
      </p:pic>
      <p:sp>
        <p:nvSpPr>
          <p:cNvPr id="29" name="文字方塊 28"/>
          <p:cNvSpPr txBox="1"/>
          <p:nvPr userDrawn="1"/>
        </p:nvSpPr>
        <p:spPr>
          <a:xfrm>
            <a:off x="0" y="0"/>
            <a:ext cx="492443" cy="5638723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2000" dirty="0" smtClean="0"/>
              <a:t>（宜蘭縣版學生資訊課程教材）</a:t>
            </a:r>
            <a:r>
              <a:rPr lang="en-US" altLang="zh-TW" sz="2000" dirty="0" smtClean="0"/>
              <a:t>Chrome OS </a:t>
            </a:r>
            <a:r>
              <a:rPr lang="zh-TW" altLang="en-US" sz="2000" dirty="0" smtClean="0"/>
              <a:t>版本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C04B0A-AE7E-4A9F-8041-A2DB1BA2FC3B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3BD88-5A4A-4124-8E7D-99812D39F2D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cap="none" baseline="0"/>
            </a:lvl1pPr>
          </a:lstStyle>
          <a:p>
            <a:r>
              <a:rPr kumimoji="0" lang="zh-TW" altLang="en-US" dirty="0" smtClean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zh-TW" altLang="en-US" dirty="0" smtClean="0"/>
              <a:t>按一下以編輯母片文字樣式</a:t>
            </a:r>
          </a:p>
          <a:p>
            <a:pPr lvl="1" eaLnBrk="1" latinLnBrk="0" hangingPunct="1"/>
            <a:r>
              <a:rPr lang="zh-TW" altLang="en-US" dirty="0" smtClean="0"/>
              <a:t>第二層</a:t>
            </a:r>
          </a:p>
          <a:p>
            <a:pPr lvl="2" eaLnBrk="1" latinLnBrk="0" hangingPunct="1"/>
            <a:r>
              <a:rPr lang="zh-TW" altLang="en-US" dirty="0" smtClean="0"/>
              <a:t>第三層</a:t>
            </a:r>
          </a:p>
          <a:p>
            <a:pPr lvl="3" eaLnBrk="1" latinLnBrk="0" hangingPunct="1"/>
            <a:r>
              <a:rPr lang="zh-TW" altLang="en-US" dirty="0" smtClean="0"/>
              <a:t>第四層</a:t>
            </a:r>
          </a:p>
          <a:p>
            <a:pPr lvl="4" eaLnBrk="1" latinLnBrk="0" hangingPunct="1"/>
            <a:r>
              <a:rPr lang="zh-TW" altLang="en-US" dirty="0" smtClean="0"/>
              <a:t>第五層</a:t>
            </a:r>
            <a:endParaRPr kumimoji="0" lang="en-US" dirty="0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CD1BA2A-A0BC-4E03-AB15-927CB983927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0" name="頁尾版面配置區 9"/>
          <p:cNvSpPr>
            <a:spLocks noGrp="1"/>
          </p:cNvSpPr>
          <p:nvPr>
            <p:ph type="ftr" sz="quarter" idx="16"/>
          </p:nvPr>
        </p:nvSpPr>
        <p:spPr>
          <a:xfrm>
            <a:off x="142844" y="6492240"/>
            <a:ext cx="4786346" cy="365760"/>
          </a:xfrm>
        </p:spPr>
        <p:txBody>
          <a:bodyPr rtlCol="0"/>
          <a:lstStyle>
            <a:lvl1pPr>
              <a:defRPr sz="1600"/>
            </a:lvl1pPr>
          </a:lstStyle>
          <a:p>
            <a:r>
              <a:rPr lang="zh-TW" altLang="en-US" dirty="0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dirty="0" smtClean="0"/>
              <a:t>版本</a:t>
            </a:r>
            <a:endParaRPr lang="zh-TW" altLang="en-US" dirty="0"/>
          </a:p>
        </p:txBody>
      </p:sp>
      <p:pic>
        <p:nvPicPr>
          <p:cNvPr id="11" name="圖片 10" descr="winbug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 rot="8104713">
            <a:off x="105832" y="70208"/>
            <a:ext cx="978412" cy="906662"/>
          </a:xfrm>
          <a:prstGeom prst="rect">
            <a:avLst/>
          </a:prstGeom>
        </p:spPr>
      </p:pic>
      <p:sp>
        <p:nvSpPr>
          <p:cNvPr id="3" name="矩形 2"/>
          <p:cNvSpPr/>
          <p:nvPr userDrawn="1"/>
        </p:nvSpPr>
        <p:spPr>
          <a:xfrm>
            <a:off x="8272178" y="5805264"/>
            <a:ext cx="404278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fld id="{89218737-88BB-47C6-91B1-F008DADC8C38}" type="slidenum">
              <a:rPr lang="zh-TW" altLang="en-US" sz="1600" smtClean="0">
                <a:solidFill>
                  <a:schemeClr val="bg1"/>
                </a:solidFill>
              </a:rPr>
              <a:pPr/>
              <a:t>‹#›</a:t>
            </a:fld>
            <a:endParaRPr lang="zh-TW" altLang="en-US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9CBB379-FCEA-4C1D-AAA1-D4916ACCA17D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5BE642-2ED4-46E2-90A2-900D12BFF70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 dirty="0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518DE-D36B-4D78-BB11-040E7D170AE7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649D6F2-9CBC-4A0E-A7AE-A383889F82A6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D95FE-B5B3-4379-8D33-07614EBA701E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4B9DE84-263A-4AD1-8ED7-20D3808E0EC1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3F99F7A-7A9F-4811-BC00-72A3FB9C2A3A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C00920-DA91-4EA3-8ABE-E773871748EF}" type="datetime1">
              <a:rPr lang="zh-TW" altLang="en-US" smtClean="0"/>
              <a:pPr/>
              <a:t>2016/10/17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（宜蘭縣版學生資訊課程教材）</a:t>
            </a:r>
            <a:r>
              <a:rPr lang="en-US" altLang="zh-TW" dirty="0" smtClean="0"/>
              <a:t>Chrome OS </a:t>
            </a:r>
            <a:r>
              <a:rPr lang="zh-TW" altLang="en-US" smtClean="0"/>
              <a:t>版本</a:t>
            </a:r>
            <a:endParaRPr lang="zh-TW" altLang="en-US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矩形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橢圓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9218737-88BB-47C6-91B1-F008DADC8C3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旋轉圖片</a:t>
            </a:r>
            <a:endParaRPr lang="zh-TW" altLang="en-US" dirty="0"/>
          </a:p>
        </p:txBody>
      </p:sp>
      <p:sp>
        <p:nvSpPr>
          <p:cNvPr id="5" name="副標題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" name="頁尾版面配置區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503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方法</a:t>
            </a:r>
            <a:r>
              <a:rPr lang="en-US" altLang="zh-TW" dirty="0" smtClean="0"/>
              <a:t>1</a:t>
            </a:r>
            <a:br>
              <a:rPr lang="en-US" altLang="zh-TW" dirty="0" smtClean="0"/>
            </a:br>
            <a:r>
              <a:rPr lang="zh-TW" altLang="en-US" dirty="0" smtClean="0"/>
              <a:t>點選圖片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3542928" y="3284984"/>
            <a:ext cx="1101080" cy="129614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60032" y="2576029"/>
            <a:ext cx="500134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923913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點著圖片上方的圓點拖曳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32792" y="1556792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4067944" y="3284984"/>
            <a:ext cx="216024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2" name="圓形箭號 11"/>
          <p:cNvSpPr/>
          <p:nvPr/>
        </p:nvSpPr>
        <p:spPr>
          <a:xfrm rot="1820904">
            <a:off x="4321790" y="2996952"/>
            <a:ext cx="792088" cy="792088"/>
          </a:xfrm>
          <a:prstGeom prst="circular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tx1"/>
              </a:solidFill>
            </a:endParaRPr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772599" y="2576029"/>
            <a:ext cx="701053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2882073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調整好角度放開滑鼠即可</a:t>
            </a:r>
            <a:endParaRPr lang="zh-TW" altLang="en-US" dirty="0"/>
          </a:p>
        </p:txBody>
      </p:sp>
      <p:pic>
        <p:nvPicPr>
          <p:cNvPr id="6" name="內容版面配置區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39552" y="1628800"/>
            <a:ext cx="7467600" cy="4198475"/>
          </a:xfr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076056" y="2996952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36450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方法</a:t>
            </a:r>
            <a:r>
              <a:rPr lang="en-US" altLang="zh-TW" dirty="0" smtClean="0"/>
              <a:t>2</a:t>
            </a:r>
            <a:br>
              <a:rPr lang="en-US" altLang="zh-TW" dirty="0" smtClean="0"/>
            </a:br>
            <a:r>
              <a:rPr lang="zh-TW" altLang="en-US" dirty="0" smtClean="0"/>
              <a:t>點選「排列」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「旋轉」</a:t>
            </a:r>
            <a:r>
              <a:rPr lang="en-US" altLang="zh-TW" dirty="0" smtClean="0"/>
              <a:t>&gt;</a:t>
            </a:r>
            <a:r>
              <a:rPr lang="zh-TW" altLang="en-US" dirty="0" smtClean="0"/>
              <a:t>旋轉方式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1628800"/>
            <a:ext cx="7467600" cy="4198475"/>
          </a:xfrm>
        </p:spPr>
      </p:pic>
      <p:sp>
        <p:nvSpPr>
          <p:cNvPr id="5" name="矩形 4"/>
          <p:cNvSpPr/>
          <p:nvPr/>
        </p:nvSpPr>
        <p:spPr>
          <a:xfrm>
            <a:off x="1979712" y="2204864"/>
            <a:ext cx="360040" cy="288032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6" name="矩形 5"/>
          <p:cNvSpPr/>
          <p:nvPr/>
        </p:nvSpPr>
        <p:spPr>
          <a:xfrm>
            <a:off x="2051720" y="3356992"/>
            <a:ext cx="1080120" cy="21602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31840" y="3784178"/>
            <a:ext cx="720080" cy="292894"/>
          </a:xfrm>
          <a:prstGeom prst="rect">
            <a:avLst/>
          </a:prstGeom>
          <a:noFill/>
          <a:ln w="444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15231" y="1606128"/>
            <a:ext cx="500134" cy="1080000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146652" y="3264967"/>
            <a:ext cx="701053" cy="1080000"/>
          </a:xfrm>
          <a:prstGeom prst="rect">
            <a:avLst/>
          </a:prstGeom>
        </p:spPr>
      </p:pic>
      <p:pic>
        <p:nvPicPr>
          <p:cNvPr id="10" name="圖片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29262" y="2925004"/>
            <a:ext cx="632195" cy="1080000"/>
          </a:xfrm>
          <a:prstGeom prst="rect">
            <a:avLst/>
          </a:prstGeo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xmlns="" val="1297189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旋</a:t>
            </a:r>
            <a:r>
              <a:rPr lang="zh-TW" altLang="en-US" dirty="0" smtClean="0"/>
              <a:t>轉完成</a:t>
            </a:r>
            <a:endParaRPr lang="zh-TW" altLang="en-US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3568" y="1556792"/>
            <a:ext cx="7467600" cy="4198475"/>
          </a:xfrm>
        </p:spPr>
      </p:pic>
      <p:sp>
        <p:nvSpPr>
          <p:cNvPr id="3" name="頁尾版面配置區 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r>
              <a:rPr lang="zh-TW" altLang="en-US" smtClean="0"/>
              <a:t>（宜蘭縣版學生資訊課程教材）</a:t>
            </a:r>
            <a:r>
              <a:rPr lang="en-US" altLang="zh-TW" smtClean="0"/>
              <a:t>Chrome OS </a:t>
            </a:r>
            <a:r>
              <a:rPr lang="zh-TW" altLang="en-US" smtClean="0"/>
              <a:t>版本</a:t>
            </a:r>
            <a:endParaRPr lang="zh-TW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796136" y="1124744"/>
            <a:ext cx="632195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43579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自訂 5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44F2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125</TotalTime>
  <Words>85</Words>
  <Application>Microsoft Office PowerPoint</Application>
  <PresentationFormat>如螢幕大小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7" baseType="lpstr">
      <vt:lpstr>壁窗</vt:lpstr>
      <vt:lpstr>旋轉圖片</vt:lpstr>
      <vt:lpstr> 方法1 點選圖片</vt:lpstr>
      <vt:lpstr>點著圖片上方的圓點拖曳</vt:lpstr>
      <vt:lpstr>調整好角度放開滑鼠即可</vt:lpstr>
      <vt:lpstr>方法2 點選「排列」&gt;「旋轉」&gt;旋轉方式</vt:lpstr>
      <vt:lpstr>旋轉完成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投影片 1</dc:title>
  <dc:creator>1007</dc:creator>
  <cp:lastModifiedBy>1007</cp:lastModifiedBy>
  <cp:revision>27</cp:revision>
  <dcterms:created xsi:type="dcterms:W3CDTF">2015-04-06T07:01:24Z</dcterms:created>
  <dcterms:modified xsi:type="dcterms:W3CDTF">2016-10-17T07:36:57Z</dcterms:modified>
</cp:coreProperties>
</file>