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遮罩裁剪圖片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249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選擇圖片後，點選裁剪圖示的更多選項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3563888" y="2924944"/>
            <a:ext cx="1584176" cy="20162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101000" y="2348880"/>
            <a:ext cx="18000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2853056"/>
            <a:ext cx="500134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3166" y="1808880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8064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選擇遮罩形狀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4716016" y="2780928"/>
            <a:ext cx="21602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8210" y="1888513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8458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遮罩裁剪完成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674" y="1844824"/>
            <a:ext cx="7280718" cy="4093405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670583"/>
            <a:ext cx="1494110" cy="149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1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64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遮罩裁剪圖片</vt:lpstr>
      <vt:lpstr>選擇圖片後，點選裁剪圖示的更多選項</vt:lpstr>
      <vt:lpstr>選擇遮罩形狀</vt:lpstr>
      <vt:lpstr>遮罩裁剪完成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27</cp:revision>
  <dcterms:created xsi:type="dcterms:W3CDTF">2015-04-06T07:01:24Z</dcterms:created>
  <dcterms:modified xsi:type="dcterms:W3CDTF">2016-10-17T07:41:08Z</dcterms:modified>
</cp:coreProperties>
</file>