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剪裁圖片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344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點選圖片後，點選「剪裁圖片」圖示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3635896" y="3140968"/>
            <a:ext cx="1368152" cy="1296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972511" y="2420888"/>
            <a:ext cx="21602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2852936"/>
            <a:ext cx="500134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3446" y="1864735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225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拖曳四個角決定剪裁部分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3707904" y="3068960"/>
            <a:ext cx="1296144" cy="1296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2528960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437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選定留下的區域後，按下「　　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4661" y="1012667"/>
            <a:ext cx="787579" cy="38108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992" y="2736297"/>
            <a:ext cx="1080000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618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剪裁完成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628800"/>
            <a:ext cx="7467600" cy="4198475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2304" y="764703"/>
            <a:ext cx="1399989" cy="139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45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84</Words>
  <Application>Microsoft Office PowerPoint</Application>
  <PresentationFormat>如螢幕大小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壁窗</vt:lpstr>
      <vt:lpstr>剪裁圖片</vt:lpstr>
      <vt:lpstr>點選圖片後，點選「剪裁圖片」圖示</vt:lpstr>
      <vt:lpstr>拖曳四個角決定剪裁部分</vt:lpstr>
      <vt:lpstr>選定留下的區域後，按下「　　」</vt:lpstr>
      <vt:lpstr>剪裁完成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26</cp:revision>
  <dcterms:created xsi:type="dcterms:W3CDTF">2015-04-06T07:01:24Z</dcterms:created>
  <dcterms:modified xsi:type="dcterms:W3CDTF">2016-10-17T07:38:00Z</dcterms:modified>
</cp:coreProperties>
</file>