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匯入圖片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點選「圖片」圖示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2555776" y="2348880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1222" y="2204984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選擇要上傳的圖片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4000496" y="4000504"/>
            <a:ext cx="714380" cy="2103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033076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777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選擇圖片後，點選「開啟」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2915816" y="2348880"/>
            <a:ext cx="410445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796136" y="4941168"/>
            <a:ext cx="648072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6887" y="1988900"/>
            <a:ext cx="632195" cy="108000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5414" y="4164078"/>
            <a:ext cx="1080000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951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完成圖片匯入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4830" y="980727"/>
            <a:ext cx="1283447" cy="128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57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79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匯入圖片</vt:lpstr>
      <vt:lpstr>點選「圖片」圖示</vt:lpstr>
      <vt:lpstr>選擇要上傳的圖片</vt:lpstr>
      <vt:lpstr>選擇圖片後，點選「開啟」</vt:lpstr>
      <vt:lpstr>完成圖片匯入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27</cp:revision>
  <dcterms:created xsi:type="dcterms:W3CDTF">2015-04-06T07:01:24Z</dcterms:created>
  <dcterms:modified xsi:type="dcterms:W3CDTF">2016-10-17T07:40:34Z</dcterms:modified>
</cp:coreProperties>
</file>