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5D324F-AE40-4724-BFBD-F34E913E29F8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4FF5-2B10-4B73-B7D3-08522089112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0F5-F720-4613-9CF0-940F9411A75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FBE3D1-2D12-4614-8947-05408577B44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C56E1C-7605-4727-B5E4-AC0DB49CCAA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03D-6562-4CA5-A465-B71A261CE90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2561-BEF7-4558-9B2A-98FC7CFC665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182F1-835A-4E8B-911E-DF970645124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735-8039-42A9-AC16-9AA66E59B00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55A6E1-2B73-4E2C-A5B5-B4BCE41EB76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D164-5649-440E-8714-9BAEC8FC5D8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8EF8F-54BB-49B7-B9DE-004AC9CBC9F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繪製線條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點選「箭號」圖示，並選擇樣式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2267744" y="242088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72835"/>
            <a:ext cx="500134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47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在畫布上，按住滑鼠左鍵拖曳出線條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5"/>
          </a:xfrm>
        </p:spPr>
      </p:pic>
      <p:cxnSp>
        <p:nvCxnSpPr>
          <p:cNvPr id="8" name="直線單箭頭接點 7"/>
          <p:cNvCxnSpPr/>
          <p:nvPr/>
        </p:nvCxnSpPr>
        <p:spPr>
          <a:xfrm flipV="1">
            <a:off x="3491880" y="4221088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87" t="32973" r="38976" b="48690"/>
          <a:stretch/>
        </p:blipFill>
        <p:spPr>
          <a:xfrm rot="20717670">
            <a:off x="3019217" y="3830342"/>
            <a:ext cx="936104" cy="100811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003" y="3188037"/>
            <a:ext cx="701053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38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選擇顏色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203848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432749"/>
            <a:ext cx="632195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80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選擇線條粗細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419872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286" y="2708920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41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選擇線條虛線樣式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3707904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904" y="2848074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28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選擇線條起點樣式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972066" y="2420888"/>
            <a:ext cx="23989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691270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535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選擇線條終點樣式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4165340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116029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4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完成線條繪製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38895"/>
            <a:ext cx="1134070" cy="11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7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142</Words>
  <Application>Microsoft Office PowerPoint</Application>
  <PresentationFormat>如螢幕大小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繪製線條</vt:lpstr>
      <vt:lpstr>點選「箭號」圖示，並選擇樣式</vt:lpstr>
      <vt:lpstr>在畫布上，按住滑鼠左鍵拖曳出線條</vt:lpstr>
      <vt:lpstr>選擇顏色</vt:lpstr>
      <vt:lpstr>選擇線條粗細</vt:lpstr>
      <vt:lpstr>選擇線條虛線樣式</vt:lpstr>
      <vt:lpstr>選擇線條起點樣式</vt:lpstr>
      <vt:lpstr>選擇線條終點樣式</vt:lpstr>
      <vt:lpstr>完成線條繪製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30</cp:revision>
  <dcterms:created xsi:type="dcterms:W3CDTF">2015-04-06T07:01:24Z</dcterms:created>
  <dcterms:modified xsi:type="dcterms:W3CDTF">2016-10-17T07:31:54Z</dcterms:modified>
</cp:coreProperties>
</file>