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68" r:id="rId3"/>
    <p:sldId id="269" r:id="rId4"/>
    <p:sldId id="271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2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085146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55D324F-AE40-4724-BFBD-F34E913E29F8}" type="datetime1">
              <a:rPr lang="zh-TW" altLang="en-US" smtClean="0"/>
              <a:pPr/>
              <a:t>2016/10/17</a:t>
            </a:fld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90694" y="4195094"/>
            <a:ext cx="3630749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 userDrawn="1"/>
        </p:nvSpPr>
        <p:spPr>
          <a:xfrm>
            <a:off x="0" y="0"/>
            <a:ext cx="492443" cy="563872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44FF5-2B10-4B73-B7D3-08522089112C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CA0F5-F720-4613-9CF0-940F9411A75F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lang="zh-TW" altLang="en-US" dirty="0" smtClean="0"/>
              <a:t>第二層</a:t>
            </a:r>
          </a:p>
          <a:p>
            <a:pPr lvl="2" eaLnBrk="1" latinLnBrk="0" hangingPunct="1"/>
            <a:r>
              <a:rPr lang="zh-TW" altLang="en-US" dirty="0" smtClean="0"/>
              <a:t>第三層</a:t>
            </a:r>
          </a:p>
          <a:p>
            <a:pPr lvl="3" eaLnBrk="1" latinLnBrk="0" hangingPunct="1"/>
            <a:r>
              <a:rPr lang="zh-TW" altLang="en-US" dirty="0" smtClean="0"/>
              <a:t>第四層</a:t>
            </a:r>
          </a:p>
          <a:p>
            <a:pPr lvl="4" eaLnBrk="1" latinLnBrk="0" hangingPunct="1"/>
            <a:r>
              <a:rPr lang="zh-TW" altLang="en-US" dirty="0" smtClean="0"/>
              <a:t>第五層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3FBE3D1-2D12-4614-8947-05408577B440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>
            <a:off x="142844" y="6492240"/>
            <a:ext cx="4786346" cy="365760"/>
          </a:xfrm>
        </p:spPr>
        <p:txBody>
          <a:bodyPr rtlCol="0"/>
          <a:lstStyle>
            <a:lvl1pPr>
              <a:defRPr sz="1600"/>
            </a:lvl1pPr>
          </a:lstStyle>
          <a:p>
            <a:r>
              <a:rPr lang="zh-TW" altLang="en-US" dirty="0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dirty="0" smtClean="0"/>
              <a:t>版本</a:t>
            </a:r>
            <a:endParaRPr lang="zh-TW" alt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8272178" y="5805264"/>
            <a:ext cx="404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9218737-88BB-47C6-91B1-F008DADC8C38}" type="slidenum">
              <a:rPr lang="zh-TW" altLang="en-US" sz="1600" smtClean="0">
                <a:solidFill>
                  <a:schemeClr val="bg1"/>
                </a:solidFill>
              </a:rPr>
              <a:pPr/>
              <a:t>‹#›</a:t>
            </a:fld>
            <a:endParaRPr lang="zh-TW" alt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4C56E1C-7605-4727-B5E4-AC0DB49CCAA0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9903D-6562-4CA5-A465-B71A261CE905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72561-BEF7-4558-9B2A-98FC7CFC6659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C0182F1-835A-4E8B-911E-DF9706451249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4735-8039-42A9-AC16-9AA66E59B007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C55A6E1-2B73-4E2C-A5B5-B4BCE41EB76D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B3AD164-5649-440E-8714-9BAEC8FC5D85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CD8EF8F-54BB-49B7-B9DE-004AC9CBC9F6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儲存檔案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點選左上角「無標題繪圖」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1556792"/>
            <a:ext cx="7467600" cy="4198475"/>
          </a:xfrm>
        </p:spPr>
      </p:pic>
      <p:sp>
        <p:nvSpPr>
          <p:cNvPr id="5" name="矩形 4"/>
          <p:cNvSpPr/>
          <p:nvPr/>
        </p:nvSpPr>
        <p:spPr>
          <a:xfrm>
            <a:off x="899592" y="1988840"/>
            <a:ext cx="865388" cy="38117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53012" y="1988840"/>
            <a:ext cx="500134" cy="1080000"/>
          </a:xfrm>
          <a:prstGeom prst="rect">
            <a:avLst/>
          </a:prstGeom>
        </p:spPr>
      </p:pic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18028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輸入檔名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2792" y="1556792"/>
            <a:ext cx="7467600" cy="4198475"/>
          </a:xfrm>
        </p:spPr>
      </p:pic>
      <p:sp>
        <p:nvSpPr>
          <p:cNvPr id="5" name="矩形 4"/>
          <p:cNvSpPr/>
          <p:nvPr/>
        </p:nvSpPr>
        <p:spPr>
          <a:xfrm>
            <a:off x="899592" y="1988840"/>
            <a:ext cx="865388" cy="38117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35909" y="2333963"/>
            <a:ext cx="701053" cy="1080000"/>
          </a:xfrm>
          <a:prstGeom prst="rect">
            <a:avLst/>
          </a:prstGeom>
        </p:spPr>
      </p:pic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100799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所有變更會自動儲存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1556792"/>
            <a:ext cx="7467600" cy="4198475"/>
          </a:xfrm>
        </p:spPr>
      </p:pic>
      <p:sp>
        <p:nvSpPr>
          <p:cNvPr id="5" name="矩形 4"/>
          <p:cNvSpPr/>
          <p:nvPr/>
        </p:nvSpPr>
        <p:spPr>
          <a:xfrm>
            <a:off x="3479972" y="2132856"/>
            <a:ext cx="1380060" cy="38117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16216" y="785614"/>
            <a:ext cx="729458" cy="1246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0365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自訂 5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44F2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141</TotalTime>
  <Words>60</Words>
  <Application>Microsoft Office PowerPoint</Application>
  <PresentationFormat>如螢幕大小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壁窗</vt:lpstr>
      <vt:lpstr>儲存檔案</vt:lpstr>
      <vt:lpstr>點選左上角「無標題繪圖」</vt:lpstr>
      <vt:lpstr>輸入檔名</vt:lpstr>
      <vt:lpstr>所有變更會自動儲存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1007</cp:lastModifiedBy>
  <cp:revision>28</cp:revision>
  <dcterms:created xsi:type="dcterms:W3CDTF">2015-04-06T07:01:24Z</dcterms:created>
  <dcterms:modified xsi:type="dcterms:W3CDTF">2016-10-17T07:28:47Z</dcterms:modified>
</cp:coreProperties>
</file>