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90" r:id="rId4"/>
    <p:sldId id="291" r:id="rId5"/>
    <p:sldId id="292" r:id="rId6"/>
    <p:sldId id="294" r:id="rId7"/>
    <p:sldId id="293" r:id="rId8"/>
    <p:sldId id="296" r:id="rId9"/>
    <p:sldId id="297" r:id="rId10"/>
    <p:sldId id="295" r:id="rId11"/>
    <p:sldId id="298" r:id="rId12"/>
    <p:sldId id="28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5D324F-AE40-4724-BFBD-F34E913E29F8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4FF5-2B10-4B73-B7D3-08522089112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A0F5-F720-4613-9CF0-940F9411A75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FBE3D1-2D12-4614-8947-05408577B44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C56E1C-7605-4727-B5E4-AC0DB49CCAA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03D-6562-4CA5-A465-B71A261CE90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2561-BEF7-4558-9B2A-98FC7CFC665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0182F1-835A-4E8B-911E-DF970645124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4735-8039-42A9-AC16-9AA66E59B00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5A6E1-2B73-4E2C-A5B5-B4BCE41EB76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3AD164-5649-440E-8714-9BAEC8FC5D8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D8EF8F-54BB-49B7-B9DE-004AC9CBC9F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0" dirty="0"/>
              <a:t>G</a:t>
            </a:r>
            <a:r>
              <a:rPr lang="en-US" altLang="zh-TW" cap="none" dirty="0"/>
              <a:t>oogle</a:t>
            </a:r>
            <a:r>
              <a:rPr lang="zh-TW" altLang="en-US" cap="none" dirty="0" smtClean="0"/>
              <a:t>繪圖功能介</a:t>
            </a:r>
            <a:r>
              <a:rPr lang="zh-TW" altLang="en-US" cap="none" dirty="0"/>
              <a:t>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「表</a:t>
            </a:r>
            <a:r>
              <a:rPr lang="zh-TW" altLang="en-US" dirty="0"/>
              <a:t>格</a:t>
            </a:r>
            <a:r>
              <a:rPr lang="zh-TW" altLang="en-US" dirty="0" smtClean="0"/>
              <a:t>」</a:t>
            </a:r>
            <a:r>
              <a:rPr lang="zh-TW" altLang="en-US" dirty="0"/>
              <a:t>選單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5429288" cy="421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30" t="1408" r="2777" b="1761"/>
          <a:stretch>
            <a:fillRect/>
          </a:stretch>
        </p:blipFill>
        <p:spPr>
          <a:xfrm>
            <a:off x="4357686" y="2000240"/>
            <a:ext cx="1357322" cy="34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06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「說</a:t>
            </a:r>
            <a:r>
              <a:rPr lang="zh-TW" altLang="en-US" dirty="0"/>
              <a:t>明</a:t>
            </a:r>
            <a:r>
              <a:rPr lang="zh-TW" altLang="en-US" dirty="0" smtClean="0"/>
              <a:t>」</a:t>
            </a:r>
            <a:r>
              <a:rPr lang="zh-TW" altLang="en-US" dirty="0"/>
              <a:t>選單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65913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558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常用工具列介紹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8" t="20581" r="54679" b="72558"/>
          <a:stretch/>
        </p:blipFill>
        <p:spPr>
          <a:xfrm>
            <a:off x="707613" y="2348880"/>
            <a:ext cx="6966774" cy="6480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06102" y="2420888"/>
            <a:ext cx="425538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文字方塊 5"/>
          <p:cNvSpPr txBox="1"/>
          <p:nvPr/>
        </p:nvSpPr>
        <p:spPr>
          <a:xfrm>
            <a:off x="423546" y="3592255"/>
            <a:ext cx="482556" cy="67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列</a:t>
            </a:r>
            <a:endParaRPr lang="en-US" altLang="zh-TW" b="1" dirty="0" smtClean="0"/>
          </a:p>
          <a:p>
            <a:r>
              <a:rPr lang="zh-TW" altLang="en-US" b="1" dirty="0" smtClean="0"/>
              <a:t>印</a:t>
            </a:r>
            <a:endParaRPr lang="zh-TW" altLang="en-US" b="1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7274905">
            <a:off x="464825" y="3040268"/>
            <a:ext cx="540000" cy="40897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400520" y="2420888"/>
            <a:ext cx="723208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文字方塊 8"/>
          <p:cNvSpPr txBox="1"/>
          <p:nvPr/>
        </p:nvSpPr>
        <p:spPr>
          <a:xfrm>
            <a:off x="1641172" y="3609315"/>
            <a:ext cx="4825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復原及取消復原</a:t>
            </a:r>
            <a:endParaRPr lang="en-US" altLang="zh-TW" b="1" dirty="0" smtClean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516832" y="3076272"/>
            <a:ext cx="540000" cy="40897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026934" y="3650451"/>
            <a:ext cx="48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縮</a:t>
            </a:r>
            <a:r>
              <a:rPr lang="zh-TW" altLang="en-US" b="1" dirty="0"/>
              <a:t>放</a:t>
            </a:r>
            <a:endParaRPr lang="en-US" altLang="zh-TW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3026934" y="2437948"/>
            <a:ext cx="482556" cy="486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2968799" y="3117769"/>
            <a:ext cx="540000" cy="408971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3619291" y="3650451"/>
            <a:ext cx="48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選取</a:t>
            </a:r>
            <a:endParaRPr lang="en-US" altLang="zh-TW" b="1" dirty="0" smtClean="0"/>
          </a:p>
        </p:txBody>
      </p:sp>
      <p:sp>
        <p:nvSpPr>
          <p:cNvPr id="15" name="矩形 14"/>
          <p:cNvSpPr/>
          <p:nvPr/>
        </p:nvSpPr>
        <p:spPr>
          <a:xfrm>
            <a:off x="3560465" y="2437948"/>
            <a:ext cx="471893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3561156" y="3117769"/>
            <a:ext cx="540000" cy="408971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6588224" y="3650451"/>
            <a:ext cx="482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輸入工</a:t>
            </a:r>
            <a:r>
              <a:rPr lang="zh-TW" altLang="en-US" b="1" dirty="0"/>
              <a:t>具</a:t>
            </a:r>
            <a:endParaRPr lang="en-US" altLang="zh-TW" b="1" dirty="0" smtClean="0"/>
          </a:p>
        </p:txBody>
      </p:sp>
      <p:sp>
        <p:nvSpPr>
          <p:cNvPr id="18" name="矩形 17"/>
          <p:cNvSpPr/>
          <p:nvPr/>
        </p:nvSpPr>
        <p:spPr>
          <a:xfrm>
            <a:off x="6529398" y="2437948"/>
            <a:ext cx="706898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6530089" y="3117769"/>
            <a:ext cx="540000" cy="408971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457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介面配置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898301" y="2233290"/>
            <a:ext cx="2665588" cy="1875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文字方塊 5"/>
          <p:cNvSpPr txBox="1"/>
          <p:nvPr/>
        </p:nvSpPr>
        <p:spPr>
          <a:xfrm>
            <a:off x="967459" y="2850623"/>
            <a:ext cx="96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選單</a:t>
            </a:r>
            <a:endParaRPr lang="zh-TW" altLang="en-US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3864124" y="3925202"/>
            <a:ext cx="69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畫布</a:t>
            </a:r>
          </a:p>
        </p:txBody>
      </p:sp>
      <p:sp>
        <p:nvSpPr>
          <p:cNvPr id="8" name="矩形 7"/>
          <p:cNvSpPr/>
          <p:nvPr/>
        </p:nvSpPr>
        <p:spPr>
          <a:xfrm>
            <a:off x="2483768" y="2774513"/>
            <a:ext cx="3577181" cy="26707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393045">
            <a:off x="523257" y="2522137"/>
            <a:ext cx="540000" cy="408971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484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「檔案」選單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16739" y="1601788"/>
            <a:ext cx="4548521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734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「編輯」選單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3112" y="1830388"/>
            <a:ext cx="42957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883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「檢視」選單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05769"/>
            <a:ext cx="48768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422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</a:t>
            </a:r>
            <a:r>
              <a:rPr lang="zh-TW" altLang="en-US" dirty="0"/>
              <a:t>插入</a:t>
            </a:r>
            <a:r>
              <a:rPr lang="zh-TW" altLang="en-US" dirty="0" smtClean="0"/>
              <a:t>」</a:t>
            </a:r>
            <a:r>
              <a:rPr lang="zh-TW" altLang="en-US" dirty="0"/>
              <a:t>選單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3562" y="1725612"/>
            <a:ext cx="47148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149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「格式」</a:t>
            </a:r>
            <a:r>
              <a:rPr lang="zh-TW" altLang="en-US" dirty="0"/>
              <a:t>選單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b="17322"/>
          <a:stretch>
            <a:fillRect/>
          </a:stretch>
        </p:blipFill>
        <p:spPr bwMode="auto">
          <a:xfrm>
            <a:off x="2357422" y="1500174"/>
            <a:ext cx="4038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0" y="1785926"/>
            <a:ext cx="1126218" cy="371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12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48863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「排</a:t>
            </a:r>
            <a:r>
              <a:rPr lang="zh-TW" altLang="en-US" dirty="0"/>
              <a:t>序</a:t>
            </a:r>
            <a:r>
              <a:rPr lang="zh-TW" altLang="en-US" dirty="0" smtClean="0"/>
              <a:t>」</a:t>
            </a:r>
            <a:r>
              <a:rPr lang="zh-TW" altLang="en-US" dirty="0"/>
              <a:t>選單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34" t="2128" b="2128"/>
          <a:stretch>
            <a:fillRect/>
          </a:stretch>
        </p:blipFill>
        <p:spPr>
          <a:xfrm>
            <a:off x="4143372" y="2214554"/>
            <a:ext cx="2008911" cy="30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56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「工</a:t>
            </a:r>
            <a:r>
              <a:rPr lang="zh-TW" altLang="en-US" dirty="0"/>
              <a:t>具</a:t>
            </a:r>
            <a:r>
              <a:rPr lang="zh-TW" altLang="en-US" dirty="0" smtClean="0"/>
              <a:t>」</a:t>
            </a:r>
            <a:r>
              <a:rPr lang="zh-TW" altLang="en-US" dirty="0"/>
              <a:t>選單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4900" y="2114784"/>
            <a:ext cx="6172200" cy="284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05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191</Words>
  <Application>Microsoft Office PowerPoint</Application>
  <PresentationFormat>如螢幕大小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壁窗</vt:lpstr>
      <vt:lpstr>Google繪圖功能介紹</vt:lpstr>
      <vt:lpstr>介面配置</vt:lpstr>
      <vt:lpstr>「檔案」選單</vt:lpstr>
      <vt:lpstr>「編輯」選單</vt:lpstr>
      <vt:lpstr>「檢視」選單</vt:lpstr>
      <vt:lpstr>「插入」選單</vt:lpstr>
      <vt:lpstr>「格式」選單</vt:lpstr>
      <vt:lpstr>「排序」選單</vt:lpstr>
      <vt:lpstr>「工具」選單</vt:lpstr>
      <vt:lpstr>「表格」選單</vt:lpstr>
      <vt:lpstr>「說明」選單</vt:lpstr>
      <vt:lpstr>常用工具列介紹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35</cp:revision>
  <dcterms:created xsi:type="dcterms:W3CDTF">2015-04-06T07:01:24Z</dcterms:created>
  <dcterms:modified xsi:type="dcterms:W3CDTF">2016-10-17T07:26:55Z</dcterms:modified>
</cp:coreProperties>
</file>