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58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3086C4-0482-43AC-B2F4-8C3377DF7DA3}" type="datetime1">
              <a:rPr lang="zh-TW" altLang="en-US" smtClean="0"/>
              <a:pPr/>
              <a:t>2016/10/17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39EB-FD9D-47E8-A4A1-C1C2B23058F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DF56-2939-44FE-A55C-3893D1653B64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1EB440-FFF5-4917-9418-E579C04FE44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5E55A12-02D8-4550-B607-25E4A2798023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BAC4-8C81-42AE-B4DF-64FDE3E1EDD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EBE9-F784-4AAA-A508-82F59939EE98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0850F7-E58E-4F30-B257-45EA846F6E5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C71A-7FC5-41DD-95FE-2FCFB4796F38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58C5E2-BBFC-452C-82BE-2395861B447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9F6364-85B8-4EF9-AAD8-EB40BE351CF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2E401E-C99F-4851-8A9E-AE3D68BDD5C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0" dirty="0" smtClean="0"/>
              <a:t>安裝</a:t>
            </a:r>
            <a:r>
              <a:rPr lang="en-US" altLang="zh-TW" b="0" dirty="0" smtClean="0"/>
              <a:t>G</a:t>
            </a:r>
            <a:r>
              <a:rPr lang="en-US" altLang="zh-TW" cap="none" dirty="0" smtClean="0"/>
              <a:t>oogle</a:t>
            </a:r>
            <a:r>
              <a:rPr lang="zh-TW" altLang="en-US" cap="none" dirty="0" smtClean="0"/>
              <a:t>繪圖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18186" y="5499279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036" y="4371970"/>
            <a:ext cx="500134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892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2918" y="2639572"/>
            <a:ext cx="701053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064" y="4027337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551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「線上應用程式商</a:t>
            </a:r>
            <a:r>
              <a:rPr lang="zh-TW" altLang="en-US" dirty="0"/>
              <a:t>店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1556792"/>
            <a:ext cx="632195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87824" y="2564904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042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輸入「</a:t>
            </a:r>
            <a:r>
              <a:rPr lang="en-US" altLang="zh-TW" dirty="0"/>
              <a:t>Google</a:t>
            </a:r>
            <a:r>
              <a:rPr lang="zh-TW" altLang="en-US" dirty="0"/>
              <a:t>繪圖」後</a:t>
            </a:r>
            <a:r>
              <a:rPr lang="zh-TW" altLang="en-US" dirty="0" smtClean="0"/>
              <a:t>按。。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986066"/>
            <a:ext cx="787579" cy="38108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00100" y="2357430"/>
            <a:ext cx="1339652" cy="28575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0903" y="216892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點選「加到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784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6572264" y="2643182"/>
            <a:ext cx="1000132" cy="28575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168" y="191061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7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「新增應用</a:t>
            </a:r>
            <a:r>
              <a:rPr lang="zh-TW" altLang="en-US" dirty="0"/>
              <a:t>程式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4071934" y="2500306"/>
            <a:ext cx="633466" cy="21431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42088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29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安裝完成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4345360" y="2492896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12" y="1428736"/>
            <a:ext cx="1278086" cy="127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38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77</TotalTime>
  <Words>79</Words>
  <Application>Microsoft Office PowerPoint</Application>
  <PresentationFormat>如螢幕大小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壁窗</vt:lpstr>
      <vt:lpstr>安裝Google繪圖</vt:lpstr>
      <vt:lpstr>點選左下方「開始」，打開選單</vt:lpstr>
      <vt:lpstr>點選「所有應用程式」</vt:lpstr>
      <vt:lpstr>點選「線上應用程式商店」圖示</vt:lpstr>
      <vt:lpstr>輸入「Google繪圖」後按。。</vt:lpstr>
      <vt:lpstr>點選「加到Chrome」</vt:lpstr>
      <vt:lpstr>點選「新增應用程式」</vt:lpstr>
      <vt:lpstr>安裝完成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20</cp:revision>
  <dcterms:created xsi:type="dcterms:W3CDTF">2015-04-06T07:01:24Z</dcterms:created>
  <dcterms:modified xsi:type="dcterms:W3CDTF">2016-10-17T07:28:11Z</dcterms:modified>
</cp:coreProperties>
</file>