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B493F2-E8FB-49DF-BD6C-2D48716C1FDF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9EA1-2F8B-4138-8875-8662613858B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8998-87C2-4F14-A939-3F4853F7AFD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3CB8CE-1039-4B96-A5A7-29318AB325A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0B715A-4D1E-401E-8521-BE85442DB3E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DC24-4067-4AA8-8D10-77615819BAD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EC5-7E02-4558-A03C-1A86C8D0E1D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302DA8-0CF8-4B13-A7C2-DB13D5FC052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E10F-D11E-413A-B1F7-17601DD5F14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9AB772-E602-492A-883F-9A8C61FF0AF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013DE9-DAA5-4CB3-8F52-A2B7B624AFC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7084C9-9D54-4080-8988-26DAE1EEDA1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圖</a:t>
            </a:r>
            <a:r>
              <a:rPr lang="zh-TW" altLang="en-US" dirty="0" smtClean="0"/>
              <a:t>片格</a:t>
            </a:r>
            <a:r>
              <a:rPr lang="zh-TW" altLang="en-US" dirty="0"/>
              <a:t>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BMP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350" y="3184087"/>
            <a:ext cx="2880000" cy="2140800"/>
          </a:xfr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3512227"/>
              </p:ext>
            </p:extLst>
          </p:nvPr>
        </p:nvGraphicFramePr>
        <p:xfrm>
          <a:off x="628650" y="2125266"/>
          <a:ext cx="4307179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69"/>
                <a:gridCol w="285911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BMP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檔案大，無法壓縮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692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zh-TW" b="1" dirty="0" smtClean="0"/>
              <a:t>JPG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350" y="3196832"/>
            <a:ext cx="2880000" cy="2140800"/>
          </a:xfr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628650" y="2125266"/>
          <a:ext cx="1419091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091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2057399" y="2129034"/>
          <a:ext cx="2854895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895"/>
              </a:tblGrid>
              <a:tr h="64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JPG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目前最常見的圖片格式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231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GIF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350" y="3222590"/>
            <a:ext cx="2880000" cy="2140800"/>
          </a:xfr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28650" y="2167670"/>
          <a:ext cx="14202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2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0970602"/>
              </p:ext>
            </p:extLst>
          </p:nvPr>
        </p:nvGraphicFramePr>
        <p:xfrm>
          <a:off x="2058204" y="2167670"/>
          <a:ext cx="2877625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625"/>
              </a:tblGrid>
              <a:tr h="64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GIF </a:t>
                      </a:r>
                      <a:endParaRPr lang="zh-TW" altLang="en-US" sz="1800" dirty="0" smtClean="0"/>
                    </a:p>
                    <a:p>
                      <a:pPr algn="ctr"/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只有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只有完全透明與不透明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有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用來儲存顏色數目較少的圖片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184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PNG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350" y="3280880"/>
            <a:ext cx="2880000" cy="2140800"/>
          </a:xfr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28650" y="2226469"/>
          <a:ext cx="14202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2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2067864" y="2226469"/>
          <a:ext cx="28350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0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PNG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支援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半透明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品質好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438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點陣</a:t>
            </a:r>
            <a:r>
              <a:rPr lang="zh-TW" altLang="en-US" dirty="0"/>
              <a:t>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點陣圖是以像素（</a:t>
            </a:r>
            <a:r>
              <a:rPr lang="en-US" altLang="zh-TW" dirty="0"/>
              <a:t>Pixel</a:t>
            </a:r>
            <a:r>
              <a:rPr lang="zh-TW" altLang="en-US" dirty="0" smtClean="0"/>
              <a:t>）所</a:t>
            </a:r>
            <a:r>
              <a:rPr lang="zh-TW" altLang="en-US" dirty="0"/>
              <a:t>組成，用</a:t>
            </a:r>
            <a:r>
              <a:rPr lang="zh-TW" altLang="en-US" dirty="0" smtClean="0"/>
              <a:t>點紀錄</a:t>
            </a:r>
            <a:r>
              <a:rPr lang="zh-TW" altLang="en-US" dirty="0"/>
              <a:t>圖形中</a:t>
            </a:r>
            <a:r>
              <a:rPr lang="zh-TW" altLang="en-US" dirty="0" smtClean="0"/>
              <a:t>所使用顏色</a:t>
            </a:r>
            <a:r>
              <a:rPr lang="zh-TW" altLang="en-US" dirty="0"/>
              <a:t>碼，再組成整張影像，產生的圖片檔案較大；點陣圖能呈現影像原貌及色彩上的細微</a:t>
            </a:r>
            <a:r>
              <a:rPr lang="zh-TW" altLang="en-US" dirty="0" smtClean="0"/>
              <a:t>差異，但是</a:t>
            </a:r>
            <a:r>
              <a:rPr lang="zh-TW" altLang="en-US" dirty="0"/>
              <a:t>，將點陣圖放大後會產生</a:t>
            </a:r>
            <a:r>
              <a:rPr lang="zh-TW" altLang="en-US" dirty="0" smtClean="0"/>
              <a:t>鋸齒，</a:t>
            </a:r>
            <a:r>
              <a:rPr lang="zh-TW" altLang="en-US" dirty="0"/>
              <a:t>影像會變模糊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常見檔案格式：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r>
              <a:rPr lang="en-US" altLang="zh-TW" dirty="0" smtClean="0"/>
              <a:t>.jpg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png</a:t>
            </a:r>
            <a:r>
              <a:rPr lang="zh-TW" altLang="en-US" dirty="0" smtClean="0"/>
              <a:t> </a:t>
            </a:r>
            <a:r>
              <a:rPr lang="zh-TW" altLang="en-US" dirty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tif</a:t>
            </a:r>
            <a:r>
              <a:rPr lang="zh-TW" altLang="en-US" dirty="0"/>
              <a:t> 、</a:t>
            </a:r>
            <a:r>
              <a:rPr lang="en-US" altLang="zh-TW" dirty="0" smtClean="0"/>
              <a:t>.gif…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4508889"/>
            <a:ext cx="904875" cy="10572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193524"/>
            <a:ext cx="2128664" cy="248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3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向</a:t>
            </a:r>
            <a:r>
              <a:rPr lang="zh-TW" altLang="en-US" dirty="0" smtClean="0"/>
              <a:t>量</a:t>
            </a:r>
            <a:r>
              <a:rPr lang="zh-TW" altLang="en-US" dirty="0"/>
              <a:t>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向量圖是以數學</a:t>
            </a:r>
            <a:r>
              <a:rPr lang="zh-TW" altLang="en-US" dirty="0" smtClean="0"/>
              <a:t>運算所組</a:t>
            </a:r>
            <a:r>
              <a:rPr lang="zh-TW" altLang="en-US" dirty="0"/>
              <a:t>成</a:t>
            </a:r>
            <a:r>
              <a:rPr lang="zh-TW" altLang="en-US" dirty="0" smtClean="0"/>
              <a:t>，</a:t>
            </a:r>
            <a:r>
              <a:rPr lang="zh-TW" altLang="en-US" dirty="0"/>
              <a:t>每個物件都為單獨的</a:t>
            </a:r>
            <a:r>
              <a:rPr lang="zh-TW" altLang="en-US" dirty="0" smtClean="0"/>
              <a:t>個體，</a:t>
            </a:r>
            <a:r>
              <a:rPr lang="zh-TW" altLang="en-US" dirty="0"/>
              <a:t>放大或縮小</a:t>
            </a:r>
            <a:r>
              <a:rPr lang="zh-TW" altLang="en-US" dirty="0" smtClean="0"/>
              <a:t>後，還是會</a:t>
            </a:r>
            <a:r>
              <a:rPr lang="zh-TW" altLang="en-US" dirty="0"/>
              <a:t>保留原本</a:t>
            </a:r>
            <a:r>
              <a:rPr lang="zh-TW" altLang="en-US" dirty="0" smtClean="0"/>
              <a:t>的清晰度</a:t>
            </a:r>
            <a:r>
              <a:rPr lang="zh-TW" altLang="en-US" dirty="0"/>
              <a:t>，不會產生鋸齒狀，產生的圖片檔案比較</a:t>
            </a:r>
            <a:r>
              <a:rPr lang="zh-TW" altLang="en-US" dirty="0" smtClean="0"/>
              <a:t>小。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常見格式：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ai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.eps</a:t>
            </a:r>
            <a:r>
              <a:rPr lang="zh-TW" altLang="en-US" dirty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cdr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svg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3584054"/>
            <a:ext cx="1638300" cy="18383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1990" y="4341276"/>
            <a:ext cx="9144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54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281</Words>
  <Application>Microsoft Office PowerPoint</Application>
  <PresentationFormat>如螢幕大小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圖片格式</vt:lpstr>
      <vt:lpstr>BMP</vt:lpstr>
      <vt:lpstr>JPG</vt:lpstr>
      <vt:lpstr>GIF </vt:lpstr>
      <vt:lpstr>PNG</vt:lpstr>
      <vt:lpstr>點陣圖</vt:lpstr>
      <vt:lpstr>向量圖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22</cp:revision>
  <dcterms:created xsi:type="dcterms:W3CDTF">2015-04-06T07:01:24Z</dcterms:created>
  <dcterms:modified xsi:type="dcterms:W3CDTF">2016-10-17T07:11:56Z</dcterms:modified>
</cp:coreProperties>
</file>