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8514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6E7613F-7C37-403C-B17E-6C8C15EAB3DD}" type="datetime1">
              <a:rPr lang="zh-TW" altLang="en-US" smtClean="0"/>
              <a:pPr/>
              <a:t>2016/10/17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6387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068C8-DC13-4CF8-923B-31072B69A0A2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FA7F2-D067-4F80-B765-4C43F1C896B7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DF1FB8-14A1-4355-B4B3-38EFC4B5DCA6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EB2E911-75EE-42CB-BD59-EBD5F8D285A2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3544-F690-4090-AA8C-295C67847C5C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831-50AD-464C-8B02-85A095D23A87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E766D05-DB38-4597-8AEE-854E92896921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B624-243D-4E18-B3AD-F77278D1565A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9DB7FE-179E-4B62-9DF1-6DA9418E7B1C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B79397-4864-4508-9E2E-9276C3BB444D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C894457-F8E6-4CE5-B566-DBC7E278836B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登出</a:t>
            </a:r>
            <a:r>
              <a:rPr lang="en-US" altLang="zh-TW" b="0" dirty="0"/>
              <a:t>G</a:t>
            </a:r>
            <a:r>
              <a:rPr lang="en-US" altLang="zh-TW" cap="none" dirty="0"/>
              <a:t>mail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點選帳戶圖式後，點選「登出」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628800"/>
            <a:ext cx="7467600" cy="4198475"/>
          </a:xfrm>
        </p:spPr>
      </p:pic>
      <p:sp>
        <p:nvSpPr>
          <p:cNvPr id="5" name="矩形 4"/>
          <p:cNvSpPr/>
          <p:nvPr/>
        </p:nvSpPr>
        <p:spPr>
          <a:xfrm>
            <a:off x="7668344" y="2132856"/>
            <a:ext cx="410816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7462936" y="3440005"/>
            <a:ext cx="410816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24360" y="1328419"/>
            <a:ext cx="500134" cy="108000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73374" y="3188037"/>
            <a:ext cx="701053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完成「登出」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556792"/>
            <a:ext cx="7467600" cy="4198474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00892" y="357166"/>
            <a:ext cx="632195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8691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自訂 5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44F2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</TotalTime>
  <Words>48</Words>
  <Application>Microsoft Office PowerPoint</Application>
  <PresentationFormat>如螢幕大小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壁窗</vt:lpstr>
      <vt:lpstr>登出Gmail</vt:lpstr>
      <vt:lpstr>點選帳戶圖式後，點選「登出」</vt:lpstr>
      <vt:lpstr>完成「登出」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1007</cp:lastModifiedBy>
  <cp:revision>21</cp:revision>
  <dcterms:created xsi:type="dcterms:W3CDTF">2015-04-06T07:01:24Z</dcterms:created>
  <dcterms:modified xsi:type="dcterms:W3CDTF">2016-10-17T07:06:20Z</dcterms:modified>
</cp:coreProperties>
</file>