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9" r:id="rId4"/>
    <p:sldId id="260" r:id="rId5"/>
    <p:sldId id="258" r:id="rId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93E3"/>
    <a:srgbClr val="3988E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F56ED-087C-46B2-883C-8107488B5270}" type="datetimeFigureOut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3F1B-F5A2-4C90-956D-AC02DAF646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85146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43F1B-F5A2-4C90-956D-AC02DAF646C1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3794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dirty="0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448133-11B4-4BCA-AE33-F1402AF936B0}" type="datetime1">
              <a:rPr lang="zh-TW" altLang="en-US" smtClean="0"/>
              <a:pPr/>
              <a:t>2016/10/17</a:t>
            </a:fld>
            <a:endParaRPr lang="zh-TW" altLang="en-US" dirty="0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 userDrawn="1"/>
        </p:nvSpPr>
        <p:spPr>
          <a:xfrm>
            <a:off x="0" y="0"/>
            <a:ext cx="492443" cy="56387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E781-B596-46E2-BD7B-4ECB47C5A057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6C25-7CDB-4474-B9E8-42651C91DE8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C04CEB5-69BF-4BCD-AB16-5B4D724B007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>
          <a:xfrm>
            <a:off x="142844" y="6492240"/>
            <a:ext cx="4786346" cy="365760"/>
          </a:xfrm>
        </p:spPr>
        <p:txBody>
          <a:bodyPr rtlCol="0"/>
          <a:lstStyle>
            <a:lvl1pPr>
              <a:defRPr sz="1600"/>
            </a:lvl1pPr>
          </a:lstStyle>
          <a:p>
            <a:r>
              <a:rPr lang="zh-TW" altLang="en-US" dirty="0" smtClean="0"/>
              <a:t>（宜蘭縣版學生資訊課程教材）</a:t>
            </a:r>
            <a:r>
              <a:rPr lang="en-US" altLang="zh-TW" dirty="0" smtClean="0"/>
              <a:t>Chrome OS </a:t>
            </a:r>
            <a:r>
              <a:rPr lang="zh-TW" altLang="en-US" dirty="0" smtClean="0"/>
              <a:t>版本</a:t>
            </a:r>
            <a:endParaRPr lang="zh-TW" alt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8272178" y="5805264"/>
            <a:ext cx="404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9218737-88BB-47C6-91B1-F008DADC8C38}" type="slidenum">
              <a:rPr lang="zh-TW" altLang="en-US" sz="1600" smtClean="0">
                <a:solidFill>
                  <a:schemeClr val="bg1"/>
                </a:solidFill>
              </a:rPr>
              <a:pPr/>
              <a:t>‹#›</a:t>
            </a:fld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DDD2597-96BD-4DA5-B801-4C61532E4AF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0D6A8-BB6D-443B-A023-A6E03F94688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E50E-1079-4A8F-80C5-EB6F9942DD89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BE6D98-DB18-43F7-88A3-8A10E968CF5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43D9A-8542-4816-A67F-18FADBE381EE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3B0B1D-B7C2-4FE4-ACBC-EDEFEB383011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3BBB61-B3DE-4D9B-B660-0874AE6EA954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0F05FB3-8738-4E03-A1AC-07FC66DD2E2B}" type="datetime1">
              <a:rPr lang="zh-TW" altLang="en-US" smtClean="0"/>
              <a:pPr/>
              <a:t>2016/10/17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修改背景主題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點選「設定」     圖示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483896" y="2420888"/>
            <a:ext cx="472480" cy="288032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802244"/>
            <a:ext cx="500134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980294"/>
            <a:ext cx="419100" cy="36195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點選「背景主題」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2280" y="877638"/>
            <a:ext cx="701053" cy="10800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1556792"/>
            <a:ext cx="3746500" cy="504056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915816" y="5157192"/>
            <a:ext cx="3312368" cy="43204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422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24" t="16653" r="18862" b="11314"/>
          <a:stretch/>
        </p:blipFill>
        <p:spPr>
          <a:xfrm>
            <a:off x="827391" y="1581671"/>
            <a:ext cx="6727217" cy="4414738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選擇背景主題後，按「儲存」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555776" y="3194658"/>
            <a:ext cx="1584176" cy="10984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38056" y="5442034"/>
            <a:ext cx="925632" cy="435237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564904"/>
            <a:ext cx="632195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5337271"/>
            <a:ext cx="1080000" cy="1080000"/>
          </a:xfrm>
          <a:prstGeom prst="rect">
            <a:avLst/>
          </a:prstGeom>
        </p:spPr>
      </p:pic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00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628800"/>
            <a:ext cx="7467600" cy="4198475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修改完成</a:t>
            </a:r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836712"/>
            <a:ext cx="1134069" cy="113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691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自訂 5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44F2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87</TotalTime>
  <Words>80</Words>
  <Application>Microsoft Office PowerPoint</Application>
  <PresentationFormat>如螢幕大小 (4:3)</PresentationFormat>
  <Paragraphs>11</Paragraphs>
  <Slides>5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6" baseType="lpstr">
      <vt:lpstr>壁窗</vt:lpstr>
      <vt:lpstr>修改背景主題</vt:lpstr>
      <vt:lpstr>點選「設定」     圖示</vt:lpstr>
      <vt:lpstr>點選「背景主題」</vt:lpstr>
      <vt:lpstr>選擇背景主題後，按「儲存」</vt:lpstr>
      <vt:lpstr>修改完成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1007</dc:creator>
  <cp:lastModifiedBy>1007</cp:lastModifiedBy>
  <cp:revision>21</cp:revision>
  <dcterms:created xsi:type="dcterms:W3CDTF">2015-04-06T07:01:24Z</dcterms:created>
  <dcterms:modified xsi:type="dcterms:W3CDTF">2016-10-17T07:05:52Z</dcterms:modified>
</cp:coreProperties>
</file>