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4" r:id="rId5"/>
    <p:sldId id="265" r:id="rId6"/>
    <p:sldId id="261" r:id="rId7"/>
    <p:sldId id="266" r:id="rId8"/>
    <p:sldId id="267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3666DE-B019-4FAD-9DBE-2E2971702EDC}" type="datetime1">
              <a:rPr lang="zh-TW" altLang="en-US" smtClean="0"/>
              <a:pPr/>
              <a:t>2016/10/17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C733-5ABB-4B52-B44B-B0123F989C2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887D-295B-41D7-9031-541365C35CF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40F4FA-D980-4BE6-A2A0-14657075E7A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C92005-2204-4535-B46C-1B2027D2F45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2D92-BD25-4569-82C1-0F81E36E750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AAE70-3498-4131-9FC8-D9749A78773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836C97-E351-40D4-80B5-EFB16EB5884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7DF8-37DC-496F-92D5-C26BC483E395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23C526-A24C-4F2C-97A2-A4BDEB99CF0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D217F8-56F9-49D5-9800-98D8065C2F2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1A3837-AA8B-456C-BD30-1B37AF72F194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正本、副本與密件副本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正本、副本與密件副本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正本</a:t>
            </a:r>
            <a:r>
              <a:rPr lang="zh-TW" altLang="en-US" dirty="0"/>
              <a:t>：給</a:t>
            </a:r>
            <a:r>
              <a:rPr lang="zh-TW" altLang="en-US" b="1" dirty="0"/>
              <a:t>主要接收人員的</a:t>
            </a:r>
            <a:r>
              <a:rPr lang="zh-TW" altLang="en-US" b="1" dirty="0" smtClean="0"/>
              <a:t>郵件。</a:t>
            </a:r>
            <a:endParaRPr lang="en-US" altLang="zh-TW" b="1" dirty="0"/>
          </a:p>
          <a:p>
            <a:endParaRPr lang="en-US" altLang="zh-TW" dirty="0"/>
          </a:p>
          <a:p>
            <a:r>
              <a:rPr lang="zh-TW" altLang="zh-TW" dirty="0"/>
              <a:t>副本</a:t>
            </a:r>
            <a:r>
              <a:rPr lang="zh-TW" altLang="en-US" dirty="0"/>
              <a:t>：給</a:t>
            </a:r>
            <a:r>
              <a:rPr lang="zh-TW" altLang="en-US" b="1" dirty="0"/>
              <a:t>相關人員</a:t>
            </a:r>
            <a:r>
              <a:rPr lang="zh-TW" altLang="en-US" dirty="0" smtClean="0"/>
              <a:t>或是想</a:t>
            </a:r>
            <a:r>
              <a:rPr lang="zh-TW" altLang="en-US" dirty="0"/>
              <a:t>分享這</a:t>
            </a:r>
            <a:r>
              <a:rPr lang="zh-TW" altLang="en-US" dirty="0" smtClean="0"/>
              <a:t>封電子郵件的人員</a:t>
            </a:r>
            <a:r>
              <a:rPr lang="en-US" altLang="zh-TW" dirty="0" smtClean="0"/>
              <a:t>(</a:t>
            </a:r>
            <a:r>
              <a:rPr lang="zh-TW" altLang="en-US" b="1" dirty="0"/>
              <a:t>不是主要接收人員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zh-TW" dirty="0"/>
              <a:t>密件副本</a:t>
            </a:r>
            <a:r>
              <a:rPr lang="zh-TW" altLang="en-US" dirty="0" smtClean="0"/>
              <a:t>：稱為</a:t>
            </a:r>
            <a:r>
              <a:rPr lang="zh-TW" altLang="en-US" b="1" dirty="0" smtClean="0"/>
              <a:t>密件</a:t>
            </a:r>
            <a:r>
              <a:rPr lang="zh-TW" altLang="en-US" dirty="0" smtClean="0"/>
              <a:t>，收件者彼此</a:t>
            </a:r>
            <a:r>
              <a:rPr lang="zh-TW" altLang="en-US" b="1" dirty="0" smtClean="0"/>
              <a:t>不會</a:t>
            </a:r>
            <a:r>
              <a:rPr lang="zh-TW" altLang="en-US" dirty="0" smtClean="0"/>
              <a:t>看到哪些人收到了這封電子郵件。</a:t>
            </a:r>
            <a:endParaRPr lang="en-US" altLang="zh-TW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寄送副本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9555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點選「副本」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1556792"/>
            <a:ext cx="5516750" cy="5035698"/>
          </a:xfrm>
        </p:spPr>
      </p:pic>
      <p:sp>
        <p:nvSpPr>
          <p:cNvPr id="5" name="矩形 4"/>
          <p:cNvSpPr/>
          <p:nvPr/>
        </p:nvSpPr>
        <p:spPr>
          <a:xfrm>
            <a:off x="6012160" y="1988840"/>
            <a:ext cx="360040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 descr="number-1-300p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2214554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917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增加「副本收件者」欄位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8299" y="1556792"/>
            <a:ext cx="5525031" cy="5040560"/>
          </a:xfrm>
        </p:spPr>
      </p:pic>
      <p:sp>
        <p:nvSpPr>
          <p:cNvPr id="5" name="矩形 4"/>
          <p:cNvSpPr/>
          <p:nvPr/>
        </p:nvSpPr>
        <p:spPr>
          <a:xfrm>
            <a:off x="1656518" y="2276872"/>
            <a:ext cx="3851586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7" name="圖片 6" descr="number-2-300p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1714488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7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傳送密件副本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0796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點擊「密件副本」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1628800"/>
            <a:ext cx="5453980" cy="4975739"/>
          </a:xfrm>
        </p:spPr>
      </p:pic>
      <p:sp>
        <p:nvSpPr>
          <p:cNvPr id="5" name="矩形 4"/>
          <p:cNvSpPr/>
          <p:nvPr/>
        </p:nvSpPr>
        <p:spPr>
          <a:xfrm>
            <a:off x="6300192" y="2348880"/>
            <a:ext cx="648072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 descr="number-1-300p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200024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750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增加「密件副本」欄位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1556792"/>
            <a:ext cx="5544616" cy="5067883"/>
          </a:xfrm>
        </p:spPr>
      </p:pic>
      <p:sp>
        <p:nvSpPr>
          <p:cNvPr id="5" name="矩形 4"/>
          <p:cNvSpPr/>
          <p:nvPr/>
        </p:nvSpPr>
        <p:spPr>
          <a:xfrm>
            <a:off x="1624863" y="2636912"/>
            <a:ext cx="3851586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 descr="number-2-300p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1928802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948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</TotalTime>
  <Words>178</Words>
  <Application>Microsoft Office PowerPoint</Application>
  <PresentationFormat>如螢幕大小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壁窗</vt:lpstr>
      <vt:lpstr>正本、副本與密件副本</vt:lpstr>
      <vt:lpstr>正本、副本與密件副本</vt:lpstr>
      <vt:lpstr>寄送副本</vt:lpstr>
      <vt:lpstr>點選「副本」</vt:lpstr>
      <vt:lpstr>增加「副本收件者」欄位</vt:lpstr>
      <vt:lpstr>傳送密件副本</vt:lpstr>
      <vt:lpstr>點擊「密件副本」</vt:lpstr>
      <vt:lpstr>增加「密件副本」欄位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25</cp:revision>
  <dcterms:created xsi:type="dcterms:W3CDTF">2015-04-06T07:01:24Z</dcterms:created>
  <dcterms:modified xsi:type="dcterms:W3CDTF">2016-10-17T07:03:35Z</dcterms:modified>
</cp:coreProperties>
</file>