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58CB35-4B44-49C6-9535-EF66E822B063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0600-1FB4-4B4B-B563-F0F616957B1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2190F-38C7-4EB0-8E25-08ECCC7E2FE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093689-4908-428A-836D-F919A87AB6C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FECBB4-48DE-4B4B-BA63-3ECBD7C3AC8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B62F-6BFB-4247-965D-063C8F4E547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426D-44B3-4D5C-BD0B-F0C9438958C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3F9C03-ACD9-4AD2-B233-09C68334D6C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300A-064D-4402-820F-C9913775D92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E1371D-125C-4C41-AD64-CC357E70CEF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D984FD-63AB-42A4-8672-E1D83666913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64C061-24BB-4167-B380-19505CE0FD0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增加與修改通訊錄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修改資料後，資料會自動儲存。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619672" y="2706740"/>
            <a:ext cx="2160240" cy="18743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4902" y="2168920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9084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增加通訊錄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1689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點選「郵件」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438741"/>
            <a:ext cx="7469391" cy="41976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11560" y="2060848"/>
            <a:ext cx="576064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8226" y="1520848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選擇「通訊錄」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6593"/>
          </a:xfrm>
        </p:spPr>
      </p:pic>
      <p:sp>
        <p:nvSpPr>
          <p:cNvPr id="5" name="矩形 4"/>
          <p:cNvSpPr/>
          <p:nvPr/>
        </p:nvSpPr>
        <p:spPr>
          <a:xfrm>
            <a:off x="718423" y="2636912"/>
            <a:ext cx="64807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844944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8691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20052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點選「新增連絡人」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3568" y="2420888"/>
            <a:ext cx="64807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880888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0720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699" y="1628800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輸入聯絡人資料後，資料會自動儲存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936" y="2852936"/>
            <a:ext cx="1080000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625746" y="2708920"/>
            <a:ext cx="2298182" cy="18722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2578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修改通訊錄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79351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628800"/>
            <a:ext cx="7466400" cy="41978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點選「我的聯絡人」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64776" y="2888940"/>
            <a:ext cx="72008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2348940"/>
            <a:ext cx="500134" cy="1080000"/>
          </a:xfrm>
          <a:prstGeom prst="rect">
            <a:avLst/>
          </a:prstGeo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2265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628800"/>
            <a:ext cx="7466400" cy="41978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點選連絡人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835696" y="2708920"/>
            <a:ext cx="72008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2168920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77271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159</Words>
  <Application>Microsoft Office PowerPoint</Application>
  <PresentationFormat>如螢幕大小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增加與修改通訊錄</vt:lpstr>
      <vt:lpstr>增加通訊錄</vt:lpstr>
      <vt:lpstr>點選「郵件」</vt:lpstr>
      <vt:lpstr>選擇「通訊錄」</vt:lpstr>
      <vt:lpstr>點選「新增連絡人」</vt:lpstr>
      <vt:lpstr>輸入聯絡人資料後，資料會自動儲存</vt:lpstr>
      <vt:lpstr>修改通訊錄</vt:lpstr>
      <vt:lpstr>點選「我的聯絡人」</vt:lpstr>
      <vt:lpstr>點選連絡人</vt:lpstr>
      <vt:lpstr>修改資料後，資料會自動儲存。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22</cp:revision>
  <dcterms:created xsi:type="dcterms:W3CDTF">2015-04-06T07:01:24Z</dcterms:created>
  <dcterms:modified xsi:type="dcterms:W3CDTF">2016-10-17T06:59:37Z</dcterms:modified>
</cp:coreProperties>
</file>