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72264F-7B2C-4200-A0C1-27E5AD2638C3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E8B9-8981-43EC-8D51-B242A8C4202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190A-5148-4812-B169-58E43399176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0B8E09-2A23-45F1-8236-E9C556A1AE0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FC6A5B-C62A-4FE9-8C58-AA5AA499F07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E33-B3D0-446E-B000-FDF422E7520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C693-41DA-4B0D-9032-86B4D44220C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0CE76B-7541-43C9-A096-184258FF6FA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A634-AAE7-41F2-BC2E-D93107F04A9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FE77A6-FC67-4562-BCC4-3FEDC254607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0C28C7-5702-4471-AC1C-0EF20C32AFE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8A3386-F173-49FA-9608-E3320652A79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寄送電子郵件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點選「撰寫」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11561" y="2636912"/>
            <a:ext cx="9361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7176" y="1966810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205" t="33633" r="2148" b="6619"/>
          <a:stretch/>
        </p:blipFill>
        <p:spPr>
          <a:xfrm>
            <a:off x="1979711" y="1988840"/>
            <a:ext cx="4320481" cy="396044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輸入收件者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、主旨、內容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79712" y="2276872"/>
            <a:ext cx="4320480" cy="33123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1347" y="1809244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888" t="32088" r="1506" b="6168"/>
          <a:stretch/>
        </p:blipFill>
        <p:spPr>
          <a:xfrm>
            <a:off x="1706724" y="1422502"/>
            <a:ext cx="4968552" cy="458635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輸入完畢後，點選「傳送」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91632" y="5618948"/>
            <a:ext cx="9361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529" y="4536516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28481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67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寄送電子郵件</vt:lpstr>
      <vt:lpstr>點選「撰寫」</vt:lpstr>
      <vt:lpstr>輸入收件者email、主旨、內容</vt:lpstr>
      <vt:lpstr>輸入完畢後，點選「傳送」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21</cp:revision>
  <dcterms:created xsi:type="dcterms:W3CDTF">2015-04-06T07:01:24Z</dcterms:created>
  <dcterms:modified xsi:type="dcterms:W3CDTF">2016-10-17T06:52:30Z</dcterms:modified>
</cp:coreProperties>
</file>