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60034E-7864-482E-BFAE-9061DACD01F3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4B37-A115-45E8-8A0E-43CB16733AC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A732-530C-4D71-8A10-86487F581C3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CF687-B442-4082-A89A-A3518F0EAFB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9ADEA5-9D3C-421E-99FD-3E03E3C0D46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1F8A-6F44-4EE6-926A-9492DBA692F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C1A1-95C4-4734-BA52-FEE6E2DE2FB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01C07A-D43C-4175-B7E3-214FDD792BC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584D-1BCA-48E1-B7B6-76F3D638629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3F417-6AFE-498E-AE18-A4AFB5769D0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5C17C-E43F-4964-9513-426F8B62FB9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01E588-3058-4EC3-9B12-46969393CB6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閱讀郵件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點選要閱讀的郵件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2843808" y="3645024"/>
            <a:ext cx="172819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2707119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顯示郵件內容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2132856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43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壁窗</vt:lpstr>
      <vt:lpstr>閱讀郵件</vt:lpstr>
      <vt:lpstr>點選要閱讀的郵件</vt:lpstr>
      <vt:lpstr>顯示郵件內容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19</cp:revision>
  <dcterms:created xsi:type="dcterms:W3CDTF">2015-04-06T07:01:24Z</dcterms:created>
  <dcterms:modified xsi:type="dcterms:W3CDTF">2016-10-17T06:53:56Z</dcterms:modified>
</cp:coreProperties>
</file>