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>
                <a:latin typeface="+mn-ea"/>
                <a:ea typeface="+mn-ea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DBA534-890B-46F3-8D8A-C8AA7CF4EE55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183-1A55-4D24-9C5B-54F5C3B2CF2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A055-5AE8-42CF-B09C-D30873AB7C7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FC7C9-CF5E-4494-86DE-C12B2ECA20D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B6B372-A64F-401D-A178-530EF7CDA8E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D463-F6EC-43C1-B2C3-30B443F317E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E52-408D-4D43-A06F-F26563FA5F4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25F4AE-7253-4028-B1CC-84CEAA115A1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D37A-F150-48B9-B549-C065A2DB29B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8C45A5-7B7E-4BDF-A1DF-6EF53818FB9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BABCA-AD5C-40B7-A1AB-4A763347AB2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FD18CE-E198-42A7-A457-E3BF960C1F5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mail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91" y="1649457"/>
            <a:ext cx="7427625" cy="417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91" y="1558050"/>
            <a:ext cx="7427625" cy="417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566050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77306" y="3953815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 smtClean="0"/>
              <a:t>Gmail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52120" y="2492896"/>
            <a:ext cx="648072" cy="5213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9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</a:t>
            </a:r>
            <a:r>
              <a:rPr lang="en-US" altLang="zh-TW" dirty="0" smtClean="0"/>
              <a:t>Gmail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2493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038" y="337638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94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77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壁窗</vt:lpstr>
      <vt:lpstr>登入Gmail</vt:lpstr>
      <vt:lpstr>點選左下方「開始」，打開選單</vt:lpstr>
      <vt:lpstr>點選「所有應用程式」</vt:lpstr>
      <vt:lpstr>點選「Gmail」圖示</vt:lpstr>
      <vt:lpstr>打開Gmail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19</cp:revision>
  <dcterms:created xsi:type="dcterms:W3CDTF">2015-04-06T07:01:24Z</dcterms:created>
  <dcterms:modified xsi:type="dcterms:W3CDTF">2016-10-17T06:52:53Z</dcterms:modified>
</cp:coreProperties>
</file>