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728" autoAdjust="0"/>
  </p:normalViewPr>
  <p:slideViewPr>
    <p:cSldViewPr snapToGrid="0"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4C2C-892F-41F0-9881-E05C66EC7ECE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EC6AB-3C78-4C35-83C1-8B305D575E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2250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271609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698-EB09-4CA2-B3B7-B5B91F94B32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913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5B3A-17B3-478B-93E8-8A6EBB4D4DA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354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05013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2513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7CDC-02AD-4892-8FEE-39EE62058E2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2500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39ED65-E874-4403-92C6-AEF4E33A752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234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D69C-1583-4D5F-9A22-3143BE74542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67301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E533-AC45-47FD-A2A6-1A86D8CE74F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86989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483AB-74D4-4FEF-833D-930AB50E520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393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AA4E-2B2D-4E87-9071-AA564CE5F05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0075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6338FE-1288-431A-BB85-CC20F5F46F3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71531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FC691F-75CB-40D0-8C45-19B936DAC84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2670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9C6A77-5BBA-4CD0-9059-EA80E6F0F68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189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中英文文章繕打技巧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中文輸入技巧分享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中文文章有固定的格式，在進行文章繕打時，請務必要注意。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每段開頭要空</a:t>
            </a:r>
            <a:r>
              <a:rPr lang="zh-TW" altLang="en-US" dirty="0" smtClean="0">
                <a:solidFill>
                  <a:srgbClr val="FF0000"/>
                </a:solidFill>
              </a:rPr>
              <a:t>兩個全形字</a:t>
            </a:r>
            <a:r>
              <a:rPr lang="zh-TW" altLang="en-US" dirty="0" smtClean="0"/>
              <a:t>，可使用               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字與字之間要相連接</a:t>
            </a:r>
            <a:r>
              <a:rPr lang="zh-TW" altLang="en-US" dirty="0" smtClean="0">
                <a:solidFill>
                  <a:srgbClr val="FF0000"/>
                </a:solidFill>
              </a:rPr>
              <a:t>沒有</a:t>
            </a:r>
            <a:r>
              <a:rPr lang="zh-TW" altLang="en-US" dirty="0" smtClean="0"/>
              <a:t>空隙。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所有的標點符號均為</a:t>
            </a:r>
            <a:r>
              <a:rPr lang="zh-TW" altLang="en-US" dirty="0" smtClean="0">
                <a:solidFill>
                  <a:srgbClr val="FF0000"/>
                </a:solidFill>
              </a:rPr>
              <a:t>全形字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6573" y="2138743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426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英文輸入技巧分享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英文文章有固定</a:t>
            </a:r>
            <a:r>
              <a:rPr lang="zh-TW" altLang="en-US" dirty="0"/>
              <a:t>的格式，在進行文章繕打時，請務必要注意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每個句子的第一個字要</a:t>
            </a:r>
            <a:r>
              <a:rPr lang="zh-TW" altLang="en-US" dirty="0">
                <a:solidFill>
                  <a:srgbClr val="FF0000"/>
                </a:solidFill>
              </a:rPr>
              <a:t>大寫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句子的最後一個字要有</a:t>
            </a:r>
            <a:r>
              <a:rPr lang="zh-TW" altLang="en-US" dirty="0">
                <a:solidFill>
                  <a:srgbClr val="FF0000"/>
                </a:solidFill>
              </a:rPr>
              <a:t>標點符號</a:t>
            </a:r>
            <a:r>
              <a:rPr lang="zh-TW" altLang="en-US" dirty="0"/>
              <a:t>，例如：「</a:t>
            </a:r>
            <a:r>
              <a:rPr lang="en-US" altLang="zh-TW" dirty="0"/>
              <a:t>.</a:t>
            </a:r>
            <a:r>
              <a:rPr lang="zh-TW" altLang="en-US" dirty="0" smtClean="0"/>
              <a:t>」</a:t>
            </a:r>
            <a:endParaRPr lang="en-US" altLang="zh-TW" dirty="0"/>
          </a:p>
          <a:p>
            <a:pPr lvl="1"/>
            <a:r>
              <a:rPr lang="zh-TW" altLang="en-US" dirty="0" smtClean="0"/>
              <a:t>每段開頭要空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個</a:t>
            </a:r>
            <a:r>
              <a:rPr lang="zh-TW" altLang="en-US" dirty="0" smtClean="0"/>
              <a:t>半形</a:t>
            </a:r>
            <a:r>
              <a:rPr lang="zh-TW" altLang="en-US" dirty="0"/>
              <a:t>字，可使用            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句子</a:t>
            </a:r>
            <a:r>
              <a:rPr lang="zh-TW" altLang="en-US" dirty="0"/>
              <a:t>與句子間要空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zh-TW" altLang="en-US" dirty="0" smtClean="0"/>
              <a:t>格。</a:t>
            </a:r>
            <a:endParaRPr lang="en-US" altLang="zh-TW" dirty="0" smtClean="0"/>
          </a:p>
          <a:p>
            <a:pPr lvl="1"/>
            <a:r>
              <a:rPr lang="zh-TW" altLang="en-US" dirty="0"/>
              <a:t>字與</a:t>
            </a:r>
            <a:r>
              <a:rPr lang="zh-TW" altLang="en-US" dirty="0" smtClean="0"/>
              <a:t>字（標點符號）之間</a:t>
            </a:r>
            <a:r>
              <a:rPr lang="zh-TW" altLang="en-US" dirty="0"/>
              <a:t>要空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格。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所有字母、標點符號均為</a:t>
            </a:r>
            <a:r>
              <a:rPr lang="zh-TW" altLang="en-US" dirty="0" smtClean="0">
                <a:solidFill>
                  <a:srgbClr val="FF0000"/>
                </a:solidFill>
              </a:rPr>
              <a:t>半形字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4906" y="3185595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359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注音輸入法切換英文輸入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3037"/>
          <a:stretch/>
        </p:blipFill>
        <p:spPr>
          <a:xfrm>
            <a:off x="579162" y="1982506"/>
            <a:ext cx="7920037" cy="3182938"/>
          </a:xfrm>
        </p:spPr>
      </p:pic>
      <p:sp>
        <p:nvSpPr>
          <p:cNvPr id="5" name="矩形 4"/>
          <p:cNvSpPr/>
          <p:nvPr/>
        </p:nvSpPr>
        <p:spPr>
          <a:xfrm>
            <a:off x="7252870" y="3953815"/>
            <a:ext cx="1246329" cy="5924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06963" y="5408341"/>
            <a:ext cx="7920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</a:rPr>
              <a:t>使用注音輸入法時，按</a:t>
            </a:r>
            <a:r>
              <a:rPr lang="en-US" altLang="zh-TW" sz="2800" dirty="0" smtClean="0">
                <a:latin typeface="+mn-ea"/>
              </a:rPr>
              <a:t>Shift</a:t>
            </a:r>
            <a:r>
              <a:rPr lang="zh-TW" altLang="en-US" sz="2800" dirty="0" smtClean="0">
                <a:latin typeface="+mn-ea"/>
              </a:rPr>
              <a:t>可切換成英文輸入，再按一次</a:t>
            </a:r>
            <a:r>
              <a:rPr lang="en-US" altLang="zh-TW" sz="2800" dirty="0">
                <a:latin typeface="+mn-ea"/>
              </a:rPr>
              <a:t>Shift </a:t>
            </a:r>
            <a:r>
              <a:rPr lang="zh-TW" altLang="en-US" sz="2800" dirty="0" smtClean="0">
                <a:latin typeface="+mn-ea"/>
              </a:rPr>
              <a:t>即可切換回注音輸入法。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41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6457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輸入英文大寫：</a:t>
            </a:r>
            <a:r>
              <a:rPr lang="en-US" altLang="zh-TW" sz="3200" cap="none" dirty="0"/>
              <a:t>Shift</a:t>
            </a:r>
            <a:r>
              <a:rPr lang="en-US" altLang="zh-TW" sz="3200" dirty="0"/>
              <a:t>+</a:t>
            </a:r>
            <a:r>
              <a:rPr lang="zh-TW" altLang="en-US" sz="3200" dirty="0"/>
              <a:t>英文</a:t>
            </a:r>
            <a:r>
              <a:rPr lang="zh-TW" altLang="en-US" sz="3200" dirty="0" smtClean="0"/>
              <a:t>字母</a:t>
            </a:r>
            <a:endParaRPr lang="zh-TW" altLang="en-US" dirty="0"/>
          </a:p>
        </p:txBody>
      </p:sp>
      <p:pic>
        <p:nvPicPr>
          <p:cNvPr id="10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3037"/>
          <a:stretch/>
        </p:blipFill>
        <p:spPr>
          <a:xfrm>
            <a:off x="457200" y="1940858"/>
            <a:ext cx="7920037" cy="3182938"/>
          </a:xfrm>
        </p:spPr>
      </p:pic>
      <p:sp>
        <p:nvSpPr>
          <p:cNvPr id="7" name="矩形 6"/>
          <p:cNvSpPr/>
          <p:nvPr/>
        </p:nvSpPr>
        <p:spPr>
          <a:xfrm>
            <a:off x="7125571" y="3950326"/>
            <a:ext cx="1225908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50136" y="3425345"/>
            <a:ext cx="594574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389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75</TotalTime>
  <Words>188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佈景主題3</vt:lpstr>
      <vt:lpstr>中英文文章繕打技巧</vt:lpstr>
      <vt:lpstr>中文輸入技巧分享</vt:lpstr>
      <vt:lpstr>英文輸入技巧分享</vt:lpstr>
      <vt:lpstr>注音輸入法切換英文輸入</vt:lpstr>
      <vt:lpstr>輸入英文大寫：Shift+英文字母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26</cp:revision>
  <dcterms:created xsi:type="dcterms:W3CDTF">2015-08-07T10:44:04Z</dcterms:created>
  <dcterms:modified xsi:type="dcterms:W3CDTF">2016-10-17T06:44:57Z</dcterms:modified>
</cp:coreProperties>
</file>