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A50C6-4A27-4365-A95B-9D85543980B4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3651-ED16-4E1F-A677-45CD426D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4878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618189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B34E-6273-418D-9A4D-48AEC763920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7095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4D12-23E8-40C2-952F-7B9133394DC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62317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343042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5541-4F33-4169-BC2D-290C055AE8F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8029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3003E7-18C7-467A-81C9-9A9F2C36E77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33766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2C0C-800C-45CA-BAA2-7E6740863D7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2836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DD4B-A110-44F4-8845-0F4179EFEA5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5201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94D13-13E3-43C0-A422-CC7D699EDCC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2056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18BF-A324-4A07-9DBE-94D12ADA578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906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3113B3-F6A1-4BB2-9AB3-86CCBC02158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1015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AA674-FC5C-49AC-B84C-C9F19B5A09B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0832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B68B93-574B-4BEE-8D67-4EE88AB5D88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2999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中文標點符號輸入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，（逗號）：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,</a:t>
            </a:r>
            <a:r>
              <a:rPr lang="zh-TW" altLang="en-US" dirty="0" smtClean="0"/>
              <a:t>　　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21" b="32582"/>
          <a:stretch/>
        </p:blipFill>
        <p:spPr>
          <a:xfrm>
            <a:off x="457200" y="1908878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7200" y="3869780"/>
            <a:ext cx="1175109" cy="5623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5499281" y="3904072"/>
            <a:ext cx="618184" cy="5280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548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。（句號）：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21" b="32582"/>
          <a:stretch/>
        </p:blipFill>
        <p:spPr>
          <a:xfrm>
            <a:off x="457200" y="1887465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7200" y="3869781"/>
            <a:ext cx="1175109" cy="5623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6040193" y="3904073"/>
            <a:ext cx="618184" cy="5280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506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！（驚嘆號）：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21" b="32582"/>
          <a:stretch/>
        </p:blipFill>
        <p:spPr>
          <a:xfrm>
            <a:off x="457200" y="1908878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202091" y="3904072"/>
            <a:ext cx="1175109" cy="5623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914402" y="2345729"/>
            <a:ext cx="618184" cy="5280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765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？（問號）：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21" b="32582"/>
          <a:stretch/>
        </p:blipFill>
        <p:spPr>
          <a:xfrm>
            <a:off x="457200" y="1870241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7200" y="3874299"/>
            <a:ext cx="1175109" cy="5623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6596334" y="3874299"/>
            <a:ext cx="618184" cy="5280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1801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「（前引號）：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[</a:t>
            </a:r>
            <a:r>
              <a:rPr lang="zh-TW" altLang="en-US" dirty="0" smtClean="0"/>
              <a:t>　　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21" b="32582"/>
          <a:stretch/>
        </p:blipFill>
        <p:spPr>
          <a:xfrm>
            <a:off x="457200" y="1911163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65470" y="3941966"/>
            <a:ext cx="1175109" cy="5623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6746472" y="2878767"/>
            <a:ext cx="618184" cy="5280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770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」（後引號）：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]</a:t>
            </a:r>
            <a:r>
              <a:rPr lang="zh-TW" altLang="en-US" dirty="0" smtClean="0"/>
              <a:t>　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21" b="32582"/>
          <a:stretch/>
        </p:blipFill>
        <p:spPr>
          <a:xfrm>
            <a:off x="457200" y="1912938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56765" y="3916952"/>
            <a:ext cx="1175109" cy="5623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7229342" y="2891355"/>
            <a:ext cx="618184" cy="5280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580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1416" y="2365248"/>
            <a:ext cx="7467600" cy="1734630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/>
              <a:t>注意：在注音</a:t>
            </a:r>
            <a:r>
              <a:rPr lang="zh-TW" altLang="en-US" dirty="0"/>
              <a:t>輸入法</a:t>
            </a:r>
            <a:r>
              <a:rPr lang="zh-TW" altLang="en-US" dirty="0" smtClean="0"/>
              <a:t>，若按</a:t>
            </a:r>
            <a:r>
              <a:rPr lang="zh-TW" altLang="en-US" dirty="0"/>
              <a:t>ㄅㄆㄇㄈ卻出現</a:t>
            </a:r>
            <a:r>
              <a:rPr lang="en-US" altLang="zh-TW" dirty="0"/>
              <a:t>1qaz</a:t>
            </a:r>
            <a:r>
              <a:rPr lang="zh-TW" altLang="en-US" dirty="0"/>
              <a:t>，那是因為按到了</a:t>
            </a:r>
            <a:r>
              <a:rPr lang="en-US" altLang="zh-TW" dirty="0"/>
              <a:t>shift</a:t>
            </a:r>
            <a:r>
              <a:rPr lang="zh-TW" altLang="en-US" dirty="0"/>
              <a:t>，再按一下</a:t>
            </a:r>
            <a:r>
              <a:rPr lang="en-US" altLang="zh-TW" dirty="0"/>
              <a:t>shift</a:t>
            </a:r>
            <a:r>
              <a:rPr lang="zh-TW" altLang="en-US" dirty="0"/>
              <a:t>就可以恢復正常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987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66</TotalTime>
  <Words>85</Words>
  <Application>Microsoft Office PowerPoint</Application>
  <PresentationFormat>如螢幕大小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佈景主題3</vt:lpstr>
      <vt:lpstr>中文標點符號輸入</vt:lpstr>
      <vt:lpstr>，（逗號）：shift + ,　　</vt:lpstr>
      <vt:lpstr>。（句號）：shift + .</vt:lpstr>
      <vt:lpstr>！（驚嘆號）：shift + !</vt:lpstr>
      <vt:lpstr>？（問號）：shift + ?</vt:lpstr>
      <vt:lpstr>「（前引號）：shift + [　　</vt:lpstr>
      <vt:lpstr>」（後引號）：shift + ]　</vt:lpstr>
      <vt:lpstr>注意：在注音輸入法，若按ㄅㄆㄇㄈ卻出現1qaz，那是因為按到了shift，再按一下shift就可以恢復正常。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1007</cp:lastModifiedBy>
  <cp:revision>24</cp:revision>
  <dcterms:created xsi:type="dcterms:W3CDTF">2015-08-07T10:44:04Z</dcterms:created>
  <dcterms:modified xsi:type="dcterms:W3CDTF">2016-10-17T06:35:41Z</dcterms:modified>
</cp:coreProperties>
</file>