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1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27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03C4E-D491-42A6-BE8C-A31A86FA389D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899DD-AC26-4E82-97EB-71C54412DCB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81792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4003267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B9B11-85B3-46D8-944B-7EAFF197D960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112085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2E408-E5E1-45BB-B16C-12124B4FAF3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71922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340379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642208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14C66-1BBC-4769-85B9-E5F075BC07C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39799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5CD1BD-78F2-410A-A6F1-8EFF35877A49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82152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3AD70-7C48-40C7-918F-46E1EF82739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57361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A51B-399C-4CFE-9314-437D817DB25C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904755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3C36D8-2E54-42FD-AD76-F159A85FA5A4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5650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8C215-E09C-4598-B687-4D6C06A6D71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4121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645090-B9BC-4003-81A0-E228EB0C3F9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54349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2A9457-E077-46DF-9C08-7A4A9DEC2622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8966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B4EE7E-99CA-4938-BF5F-5AE5A21DE19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3745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注音輸入法簡介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找到ㄑ與ㄨ兩</a:t>
            </a:r>
            <a:r>
              <a:rPr lang="zh-TW" altLang="en-US" dirty="0"/>
              <a:t>個鍵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922906"/>
            <a:ext cx="7552944" cy="4112514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4383010" y="4239943"/>
            <a:ext cx="415344" cy="360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" name="矩形 8"/>
          <p:cNvSpPr/>
          <p:nvPr/>
        </p:nvSpPr>
        <p:spPr>
          <a:xfrm>
            <a:off x="3072952" y="4275943"/>
            <a:ext cx="415344" cy="324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1178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手指擺放位置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922906"/>
            <a:ext cx="7552944" cy="4112514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4383010" y="4239943"/>
            <a:ext cx="415344" cy="360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" name="矩形 8"/>
          <p:cNvSpPr/>
          <p:nvPr/>
        </p:nvSpPr>
        <p:spPr>
          <a:xfrm>
            <a:off x="3072952" y="4275943"/>
            <a:ext cx="415344" cy="324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矩形 5"/>
          <p:cNvSpPr/>
          <p:nvPr/>
        </p:nvSpPr>
        <p:spPr>
          <a:xfrm rot="444617">
            <a:off x="1760232" y="4218572"/>
            <a:ext cx="2088329" cy="2096947"/>
          </a:xfrm>
          <a:prstGeom prst="rect">
            <a:avLst/>
          </a:prstGeom>
          <a:blipFill>
            <a:blip r:embed="rId3">
              <a:alphaModFix amt="54000"/>
            </a:blip>
            <a:srcRect/>
            <a:stretch>
              <a:fillRect r="524" b="-3575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7" name="矩形 6"/>
          <p:cNvSpPr/>
          <p:nvPr/>
        </p:nvSpPr>
        <p:spPr>
          <a:xfrm rot="21039064" flipH="1">
            <a:off x="3968999" y="4231352"/>
            <a:ext cx="2015198" cy="2160000"/>
          </a:xfrm>
          <a:prstGeom prst="rect">
            <a:avLst/>
          </a:prstGeom>
          <a:blipFill>
            <a:blip r:embed="rId3">
              <a:alphaModFix amt="54000"/>
            </a:blip>
            <a:srcRect/>
            <a:stretch>
              <a:fillRect r="524" b="-3575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8" name="文字方塊 7"/>
          <p:cNvSpPr txBox="1"/>
          <p:nvPr/>
        </p:nvSpPr>
        <p:spPr>
          <a:xfrm>
            <a:off x="2219553" y="5730595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700" b="1" dirty="0">
                <a:solidFill>
                  <a:srgbClr val="FF0000"/>
                </a:solidFill>
              </a:rPr>
              <a:t>左手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4798354" y="5870627"/>
            <a:ext cx="87716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700" b="1" dirty="0">
                <a:solidFill>
                  <a:srgbClr val="FF0000"/>
                </a:solidFill>
              </a:rPr>
              <a:t>右手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0679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左手與右手負責不同的區域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816608"/>
            <a:ext cx="7563749" cy="423057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048568" y="4190599"/>
            <a:ext cx="415344" cy="324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5" name="矩形 4"/>
          <p:cNvSpPr/>
          <p:nvPr/>
        </p:nvSpPr>
        <p:spPr>
          <a:xfrm>
            <a:off x="4334824" y="4199287"/>
            <a:ext cx="415344" cy="324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9881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不同手指負責不同的區域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780032"/>
            <a:ext cx="7599928" cy="413881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048568" y="4096512"/>
            <a:ext cx="415344" cy="3535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5" name="矩形 4"/>
          <p:cNvSpPr/>
          <p:nvPr/>
        </p:nvSpPr>
        <p:spPr>
          <a:xfrm>
            <a:off x="4371400" y="4096512"/>
            <a:ext cx="415344" cy="35356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9833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範例：知（ㄓ）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720018"/>
            <a:ext cx="7507247" cy="408763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054082" y="3219605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8256" y="2556797"/>
            <a:ext cx="500135" cy="108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603272" y="4803648"/>
            <a:ext cx="3224504" cy="31565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05893" y="3572458"/>
            <a:ext cx="701052" cy="1080000"/>
          </a:xfrm>
          <a:prstGeom prst="rect">
            <a:avLst/>
          </a:prstGeom>
        </p:spPr>
      </p:pic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1539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</a:t>
            </a:r>
            <a:r>
              <a:rPr lang="zh-TW" altLang="en-US" dirty="0"/>
              <a:t>：好（ㄏㄠˇ）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720018"/>
            <a:ext cx="7507247" cy="408763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152512" y="3234225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2148" y="3634335"/>
            <a:ext cx="500135" cy="108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603272" y="4803648"/>
            <a:ext cx="3224504" cy="31565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0333" y="3118355"/>
            <a:ext cx="701052" cy="108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64302" y="2513062"/>
            <a:ext cx="632195" cy="108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195664" y="4011627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2755722" y="4401312"/>
            <a:ext cx="450760" cy="39014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0476" y="4276245"/>
            <a:ext cx="1030422" cy="1030422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452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範例：</a:t>
            </a:r>
            <a:r>
              <a:rPr lang="zh-TW" altLang="en-US" dirty="0"/>
              <a:t>水（ㄕㄨㄟˇ）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720018"/>
            <a:ext cx="7507247" cy="4087633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2152512" y="3234225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8628" y="3594766"/>
            <a:ext cx="500135" cy="108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603272" y="4803648"/>
            <a:ext cx="3224504" cy="31565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9589" y="2975396"/>
            <a:ext cx="701052" cy="108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76776" y="2729001"/>
            <a:ext cx="632195" cy="108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324346" y="3998300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414090" y="4023360"/>
            <a:ext cx="450760" cy="39014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7470" y="2379474"/>
            <a:ext cx="1030422" cy="103042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5009222" y="3603884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27776" y="4174077"/>
            <a:ext cx="1181422" cy="1181422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1821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範例：</a:t>
            </a:r>
            <a:r>
              <a:rPr lang="zh-TW" altLang="en-US" dirty="0"/>
              <a:t>香（ㄒㄧㄤ）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720018"/>
            <a:ext cx="7507247" cy="4087633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5274" y="3766041"/>
            <a:ext cx="500135" cy="1080000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603272" y="4803648"/>
            <a:ext cx="3224504" cy="31565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5" name="圖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5998" y="2553769"/>
            <a:ext cx="701052" cy="108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20537" y="2894685"/>
            <a:ext cx="632195" cy="1080000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115170" y="3633769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271676" y="4374644"/>
            <a:ext cx="450760" cy="390144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1637" y="4330830"/>
            <a:ext cx="1030422" cy="1030422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5648911" y="3994823"/>
            <a:ext cx="450760" cy="400110"/>
          </a:xfrm>
          <a:prstGeom prst="rect">
            <a:avLst/>
          </a:prstGeom>
          <a:solidFill>
            <a:srgbClr val="FF0000">
              <a:alpha val="30000"/>
            </a:srgb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6810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52</TotalTime>
  <Words>67</Words>
  <Application>Microsoft Office PowerPoint</Application>
  <PresentationFormat>如螢幕大小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佈景主題3</vt:lpstr>
      <vt:lpstr>注音輸入法簡介</vt:lpstr>
      <vt:lpstr>找到ㄑ與ㄨ兩個鍵</vt:lpstr>
      <vt:lpstr>手指擺放位置</vt:lpstr>
      <vt:lpstr>左手與右手負責不同的區域</vt:lpstr>
      <vt:lpstr>不同手指負責不同的區域</vt:lpstr>
      <vt:lpstr>範例：知（ㄓ）</vt:lpstr>
      <vt:lpstr>範例：好（ㄏㄠˇ）</vt:lpstr>
      <vt:lpstr>範例：水（ㄕㄨㄟˇ）</vt:lpstr>
      <vt:lpstr>範例：香（ㄒㄧㄤ）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1007</cp:lastModifiedBy>
  <cp:revision>21</cp:revision>
  <dcterms:created xsi:type="dcterms:W3CDTF">2015-08-07T10:44:04Z</dcterms:created>
  <dcterms:modified xsi:type="dcterms:W3CDTF">2016-10-17T06:32:04Z</dcterms:modified>
</cp:coreProperties>
</file>