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920566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959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7649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75812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3613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39758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98541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2546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2671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5714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3130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8732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9237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9032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切換輸入法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868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8936" y="1733984"/>
            <a:ext cx="3325610" cy="420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097" y="3941328"/>
            <a:ext cx="625168" cy="1350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0917" y="1881454"/>
            <a:ext cx="876316" cy="135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608959" y="5510784"/>
            <a:ext cx="1548000" cy="3946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2970783" y="2844476"/>
            <a:ext cx="1180777" cy="3091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5" name="文字方塊 14"/>
          <p:cNvSpPr txBox="1"/>
          <p:nvPr/>
        </p:nvSpPr>
        <p:spPr>
          <a:xfrm>
            <a:off x="6350923" y="5349517"/>
            <a:ext cx="207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點擊工作列右下方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228621" y="3294926"/>
            <a:ext cx="1481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點選預設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r>
              <a:rPr lang="zh-TW" altLang="en-US" dirty="0" smtClean="0"/>
              <a:t>「</a:t>
            </a:r>
            <a:r>
              <a:rPr lang="zh-TW" altLang="en-US" dirty="0" smtClean="0"/>
              <a:t>美式鍵盤」</a:t>
            </a:r>
            <a:endParaRPr lang="zh-TW" altLang="en-US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7D9BE01-1F6D-4520-A07A-3B0FDF9E4E9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863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7580" y="428988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選擇所要使用的輸入法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886" t="41322" r="248"/>
          <a:stretch/>
        </p:blipFill>
        <p:spPr>
          <a:xfrm>
            <a:off x="2975957" y="1845426"/>
            <a:ext cx="3358341" cy="428319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974294" y="2283323"/>
            <a:ext cx="1176528" cy="4532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7D9BE01-1F6D-4520-A07A-3B0FDF9E4E97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7988" y="1719072"/>
            <a:ext cx="961189" cy="16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52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8BCAE2EF-3DD0-4FF4-B447-9F23AC7C8C87}" vid="{2AE343EC-F5A6-4C1E-97D0-E7A04ADA36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20</TotalTime>
  <Words>23</Words>
  <Application>Microsoft Office PowerPoint</Application>
  <PresentationFormat>如螢幕大小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佈景主題3</vt:lpstr>
      <vt:lpstr>切換輸入法</vt:lpstr>
      <vt:lpstr>投影片 2</vt:lpstr>
      <vt:lpstr>選擇所要使用的輸入法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切換大小寫</dc:title>
  <dc:creator>湘</dc:creator>
  <cp:lastModifiedBy>1007</cp:lastModifiedBy>
  <cp:revision>11</cp:revision>
  <dcterms:created xsi:type="dcterms:W3CDTF">2015-07-14T04:08:06Z</dcterms:created>
  <dcterms:modified xsi:type="dcterms:W3CDTF">2016-10-17T06:31:40Z</dcterms:modified>
</cp:coreProperties>
</file>