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64E6F-B757-40CB-BB03-42939420A038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BD930-2074-4710-86E1-3B4AEF6377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1603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971102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AB5F-C7C0-45E4-83C5-B6BA9559DDB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1237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02B8-BB11-4563-8658-64BD4293E96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8547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62566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F4F79-6B6C-460B-8F1E-6BEB8A97DDB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701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4BB5B3-D649-4C21-9965-E1A3E1E1841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01871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EECB-D9A8-4998-83BE-917D21530C6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68107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7745-37E9-4E80-B706-9E85194D450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64471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48731-3E5B-4B87-A123-3D1DB0DE29D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09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3AF8-FB24-4DE9-A890-052F9EBCF8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4252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AF701C-32DD-4CE7-B60B-747038DE82E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4250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402539-C0E7-49C6-92A5-2984AA801F55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023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7CE9B5-46B0-49FB-B9B3-EF64A2B24EB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2798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英文標點符號輸入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標點符號輸入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標點符號有些是直接點擊，有些則需要同時按下        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en-US" dirty="0" smtClean="0"/>
              <a:t>與標點符號。</a:t>
            </a:r>
            <a:endParaRPr lang="en-US" altLang="zh-TW" dirty="0" smtClean="0"/>
          </a:p>
          <a:p>
            <a:r>
              <a:rPr lang="zh-TW" altLang="en-US" dirty="0" smtClean="0"/>
              <a:t>直接點擊：例如：           ，標點符號「</a:t>
            </a:r>
            <a:r>
              <a:rPr lang="en-US" altLang="zh-TW" dirty="0" smtClean="0"/>
              <a:t>,</a:t>
            </a:r>
            <a:r>
              <a:rPr lang="zh-TW" altLang="en-US" dirty="0" smtClean="0"/>
              <a:t>」在按鍵的下方。</a:t>
            </a:r>
            <a:endParaRPr lang="en-US" altLang="zh-TW" dirty="0" smtClean="0"/>
          </a:p>
          <a:p>
            <a:r>
              <a:rPr lang="zh-TW" altLang="en-US" dirty="0"/>
              <a:t>同時</a:t>
            </a:r>
            <a:r>
              <a:rPr lang="zh-TW" altLang="en-US" dirty="0" smtClean="0"/>
              <a:t>按下           與標點符號：例如：          ，標點符號「</a:t>
            </a:r>
            <a:r>
              <a:rPr lang="en-US" altLang="zh-TW" dirty="0" smtClean="0"/>
              <a:t>!</a:t>
            </a:r>
            <a:r>
              <a:rPr lang="zh-TW" altLang="en-US" dirty="0" smtClean="0"/>
              <a:t>」在按鍵的上方。   </a:t>
            </a:r>
            <a:endParaRPr lang="en-US" altLang="zh-TW" dirty="0" smtClean="0"/>
          </a:p>
          <a:p>
            <a:r>
              <a:rPr lang="zh-TW" altLang="en-US" dirty="0" smtClean="0"/>
              <a:t>注意：中英文的標點符號不同，英文是半形，中文是全形，例如：「</a:t>
            </a:r>
            <a:r>
              <a:rPr lang="en-US" altLang="zh-TW" dirty="0" smtClean="0"/>
              <a:t>,</a:t>
            </a:r>
            <a:r>
              <a:rPr lang="zh-TW" altLang="en-US" dirty="0" smtClean="0"/>
              <a:t>」是英文的逗號，「，」是中文的逗號。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1578" y="2387346"/>
            <a:ext cx="571500" cy="571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8629" y="3152861"/>
            <a:ext cx="619125" cy="581025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0040" y="1600200"/>
            <a:ext cx="304800" cy="4381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128" y="3224298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431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直接點擊輸入：</a:t>
            </a:r>
            <a:r>
              <a:rPr lang="en-US" altLang="zh-TW" sz="8000" cap="none" dirty="0" smtClean="0"/>
              <a:t>.,/</a:t>
            </a:r>
            <a:endParaRPr lang="zh-TW" altLang="en-US" sz="8000" cap="none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</p:spPr>
      </p:pic>
      <p:sp>
        <p:nvSpPr>
          <p:cNvPr id="5" name="矩形 4"/>
          <p:cNvSpPr/>
          <p:nvPr/>
        </p:nvSpPr>
        <p:spPr>
          <a:xfrm>
            <a:off x="5228479" y="3983002"/>
            <a:ext cx="1574657" cy="5537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76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同時按下       </a:t>
            </a:r>
            <a:r>
              <a:rPr lang="zh-TW" altLang="en-US" dirty="0" smtClean="0"/>
              <a:t>  與</a:t>
            </a:r>
            <a:r>
              <a:rPr lang="zh-TW" altLang="en-US" dirty="0"/>
              <a:t>標點符號</a:t>
            </a:r>
            <a:r>
              <a:rPr lang="zh-TW" altLang="en-US" dirty="0" smtClean="0"/>
              <a:t>：</a:t>
            </a:r>
            <a:r>
              <a:rPr lang="en-US" altLang="zh-TW" cap="none" dirty="0" smtClean="0"/>
              <a:t>!@#</a:t>
            </a:r>
            <a:endParaRPr lang="zh-TW" altLang="en-US" sz="8000" cap="none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92" b="32445"/>
          <a:stretch/>
        </p:blipFill>
        <p:spPr>
          <a:xfrm>
            <a:off x="457200" y="2124590"/>
            <a:ext cx="7467601" cy="3032543"/>
          </a:xfrm>
        </p:spPr>
      </p:pic>
      <p:sp>
        <p:nvSpPr>
          <p:cNvPr id="5" name="矩形 4"/>
          <p:cNvSpPr/>
          <p:nvPr/>
        </p:nvSpPr>
        <p:spPr>
          <a:xfrm>
            <a:off x="924703" y="2495578"/>
            <a:ext cx="1574657" cy="5537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803136" y="4013482"/>
            <a:ext cx="1066800" cy="546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21064" y="922472"/>
            <a:ext cx="3048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534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70</TotalTime>
  <Words>103</Words>
  <Application>Microsoft Office PowerPoint</Application>
  <PresentationFormat>如螢幕大小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佈景主題3</vt:lpstr>
      <vt:lpstr>英文標點符號輸入</vt:lpstr>
      <vt:lpstr>標點符號輸入</vt:lpstr>
      <vt:lpstr>直接點擊輸入：.,/</vt:lpstr>
      <vt:lpstr>同時按下         與標點符號：!@#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21</cp:revision>
  <dcterms:created xsi:type="dcterms:W3CDTF">2015-08-07T10:44:04Z</dcterms:created>
  <dcterms:modified xsi:type="dcterms:W3CDTF">2016-10-17T06:27:55Z</dcterms:modified>
</cp:coreProperties>
</file>