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62" r:id="rId3"/>
    <p:sldId id="257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17CA2-C7D2-4682-98CC-96D35FB6ACD9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2E4E8-AC8C-40DB-8577-8521ED5F33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91659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2947079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9FB4-F175-42A0-9354-67C9B29D18EB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68510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7F006-7049-4475-8419-A23B1E3B8229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11327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3374200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3FBD-872C-475C-87AE-F5A49DE9E85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49438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8CB6213-0B44-456F-8885-D8EF56ADE605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72672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1238-573B-4FE5-8F97-686BBA2EF2F4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9016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898E6-9F16-4365-B3F0-28EED8C2FF8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327236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C33185-6179-4135-BCCD-CC19440D134A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4921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AEDC-777B-4B30-AB63-58BA0DBCDC2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4206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F0E165-0F78-4ED9-AD90-47A51BE3AE7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50049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4754FC-2830-405A-B450-479C0273999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8892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4B3FD4-404A-43C2-A64D-331D423552A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6046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英文大小寫輸入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6476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大小寫切換</a:t>
            </a:r>
            <a:endParaRPr lang="zh-TW" altLang="en-US" dirty="0"/>
          </a:p>
        </p:txBody>
      </p:sp>
      <p:sp>
        <p:nvSpPr>
          <p:cNvPr id="3" name="內容版面配置區 3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小寫：直接點擊英文字母，打出來的就是小寫字母。</a:t>
            </a:r>
            <a:endParaRPr lang="en-US" altLang="zh-TW" dirty="0" smtClean="0"/>
          </a:p>
          <a:p>
            <a:r>
              <a:rPr lang="zh-TW" altLang="en-US" dirty="0" smtClean="0"/>
              <a:t>大寫：同時按下       </a:t>
            </a:r>
            <a:r>
              <a:rPr lang="en-US" altLang="zh-TW" dirty="0" smtClean="0"/>
              <a:t>+ </a:t>
            </a:r>
            <a:r>
              <a:rPr lang="zh-TW" altLang="en-US" dirty="0" smtClean="0"/>
              <a:t>英文字母，打出來就會變成大寫字母。</a:t>
            </a:r>
            <a:r>
              <a:rPr lang="en-US" altLang="zh-TW" dirty="0" smtClean="0"/>
              <a:t> </a:t>
            </a:r>
          </a:p>
          <a:p>
            <a:r>
              <a:rPr lang="zh-TW" altLang="en-US" dirty="0" smtClean="0"/>
              <a:t>注意：     有左右兩個位置，當打的字在右時，則按左側的   ，當打的字在左時，則按右側的</a:t>
            </a: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5488" y="1996281"/>
            <a:ext cx="304800" cy="43815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74451" y="2808537"/>
            <a:ext cx="304800" cy="43815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38885" y="3256709"/>
            <a:ext cx="311184" cy="447327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86140" y="3246687"/>
            <a:ext cx="30480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05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小寫「</a:t>
            </a:r>
            <a:r>
              <a:rPr lang="en-US" altLang="zh-TW" cap="none" dirty="0" smtClean="0"/>
              <a:t>a</a:t>
            </a:r>
            <a:r>
              <a:rPr lang="zh-TW" altLang="en-US" dirty="0" smtClean="0"/>
              <a:t>」：點擊</a:t>
            </a:r>
            <a:r>
              <a:rPr lang="en-US" altLang="zh-TW" cap="none" dirty="0"/>
              <a:t>a</a:t>
            </a:r>
            <a:endParaRPr lang="zh-TW" altLang="en-US" cap="none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582" b="32207"/>
          <a:stretch/>
        </p:blipFill>
        <p:spPr>
          <a:xfrm>
            <a:off x="457200" y="2189745"/>
            <a:ext cx="7467600" cy="3092218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297190" y="3626350"/>
            <a:ext cx="594574" cy="55379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3959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大寫「</a:t>
            </a:r>
            <a:r>
              <a:rPr lang="en-US" altLang="zh-TW" cap="none" dirty="0"/>
              <a:t>A</a:t>
            </a:r>
            <a:r>
              <a:rPr lang="zh-TW" altLang="en-US" dirty="0" smtClean="0"/>
              <a:t>」：同時按下</a:t>
            </a:r>
            <a:r>
              <a:rPr lang="en-US" altLang="zh-TW" cap="none" dirty="0" smtClean="0"/>
              <a:t>a</a:t>
            </a:r>
            <a:r>
              <a:rPr lang="zh-TW" altLang="en-US" dirty="0" smtClean="0"/>
              <a:t>與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582" b="32207"/>
          <a:stretch/>
        </p:blipFill>
        <p:spPr>
          <a:xfrm>
            <a:off x="457200" y="2189745"/>
            <a:ext cx="7467600" cy="309221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789570" y="4180141"/>
            <a:ext cx="1135230" cy="4406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297190" y="3626350"/>
            <a:ext cx="594574" cy="55379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4770" y="975472"/>
            <a:ext cx="30480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36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小寫「</a:t>
            </a:r>
            <a:r>
              <a:rPr lang="en-US" altLang="zh-TW" cap="none" dirty="0" smtClean="0"/>
              <a:t>j</a:t>
            </a:r>
            <a:r>
              <a:rPr lang="zh-TW" altLang="en-US" dirty="0" smtClean="0"/>
              <a:t>」：點擊</a:t>
            </a:r>
            <a:r>
              <a:rPr lang="en-US" altLang="zh-TW" cap="none" dirty="0" smtClean="0"/>
              <a:t>j</a:t>
            </a:r>
            <a:endParaRPr lang="zh-TW" altLang="en-US" cap="none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582" b="32207"/>
          <a:stretch/>
        </p:blipFill>
        <p:spPr>
          <a:xfrm>
            <a:off x="457200" y="2189745"/>
            <a:ext cx="7467600" cy="3092218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430534" y="3633216"/>
            <a:ext cx="568186" cy="54692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4591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大寫「</a:t>
            </a:r>
            <a:r>
              <a:rPr lang="en-US" altLang="zh-TW" cap="none" dirty="0"/>
              <a:t>J</a:t>
            </a:r>
            <a:r>
              <a:rPr lang="zh-TW" altLang="en-US" dirty="0" smtClean="0"/>
              <a:t>」：同時按下</a:t>
            </a:r>
            <a:r>
              <a:rPr lang="en-US" altLang="zh-TW" cap="none" dirty="0" smtClean="0"/>
              <a:t>j</a:t>
            </a:r>
            <a:r>
              <a:rPr lang="zh-TW" altLang="en-US" dirty="0" smtClean="0"/>
              <a:t>與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582" b="32207"/>
          <a:stretch/>
        </p:blipFill>
        <p:spPr>
          <a:xfrm>
            <a:off x="457200" y="2189745"/>
            <a:ext cx="7467600" cy="309221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57200" y="4180141"/>
            <a:ext cx="1135230" cy="4406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4454918" y="3626350"/>
            <a:ext cx="594574" cy="55379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30024" y="979488"/>
            <a:ext cx="30480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9723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79</TotalTime>
  <Words>105</Words>
  <Application>Microsoft Office PowerPoint</Application>
  <PresentationFormat>如螢幕大小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佈景主題3</vt:lpstr>
      <vt:lpstr>英文大小寫輸入</vt:lpstr>
      <vt:lpstr>大小寫切換</vt:lpstr>
      <vt:lpstr>小寫「a」：點擊a</vt:lpstr>
      <vt:lpstr>大寫「A」：同時按下a與</vt:lpstr>
      <vt:lpstr>小寫「j」：點擊j</vt:lpstr>
      <vt:lpstr>大寫「J」：同時按下j與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1007</cp:lastModifiedBy>
  <cp:revision>23</cp:revision>
  <dcterms:created xsi:type="dcterms:W3CDTF">2015-08-07T10:44:04Z</dcterms:created>
  <dcterms:modified xsi:type="dcterms:W3CDTF">2016-10-17T06:27:16Z</dcterms:modified>
</cp:coreProperties>
</file>