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1" r:id="rId3"/>
    <p:sldId id="263" r:id="rId4"/>
    <p:sldId id="265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29F3"/>
    <a:srgbClr val="18F032"/>
    <a:srgbClr val="FF0000"/>
    <a:srgbClr val="FA41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C69D7-B4FD-4CA9-81ED-8A06BD22C05B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4AE3A-0B9B-4AD3-91EA-5FDD966484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7622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161843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3408-69E8-4633-9FC0-B65620AE2EF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808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C30-F375-45BB-887F-5636D2E9A414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0116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23870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8070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B6EA-6001-4792-9FBA-7A8E4B4DB36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5611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8F64CC-FC23-446D-9DE7-B1DB946E5C2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90904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DED-3B8E-47B5-A938-C0144535974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85317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BE6C-6647-4BF9-BA44-0053689CC25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2364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D8DCCF-1359-4939-B2B3-954AB81A303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371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C2EF-627F-427F-A552-79A73FA1976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7853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79A976-7C69-4D50-AC3D-5228C4146EB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8397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BC536F-B980-46D7-8A70-7BA3A0AAE51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9636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990A23-7FB9-4E47-8884-779F6B12486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C387BB-C8D9-4523-B4A0-8B99567D7C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6904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英文輸入法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166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none" dirty="0" smtClean="0"/>
              <a:t>找到</a:t>
            </a:r>
            <a:r>
              <a:rPr lang="en-US" altLang="zh-TW" cap="none" dirty="0" smtClean="0"/>
              <a:t>f</a:t>
            </a:r>
            <a:r>
              <a:rPr lang="zh-TW" altLang="en-US" cap="none" dirty="0" smtClean="0"/>
              <a:t>與</a:t>
            </a:r>
            <a:r>
              <a:rPr lang="en-US" altLang="zh-TW" cap="none" dirty="0"/>
              <a:t>j</a:t>
            </a:r>
            <a:r>
              <a:rPr lang="zh-TW" altLang="en-US" cap="none" dirty="0" smtClean="0"/>
              <a:t>兩個鍵</a:t>
            </a:r>
            <a:endParaRPr lang="zh-TW" altLang="en-US" cap="none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1417637"/>
            <a:ext cx="7467601" cy="441658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38556" y="3910940"/>
            <a:ext cx="367049" cy="3390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矩形 6"/>
          <p:cNvSpPr/>
          <p:nvPr/>
        </p:nvSpPr>
        <p:spPr>
          <a:xfrm>
            <a:off x="4324812" y="3904844"/>
            <a:ext cx="367049" cy="3390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xmlns="" val="10758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1417637"/>
            <a:ext cx="7467601" cy="441658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24374" y="3896251"/>
            <a:ext cx="367049" cy="3573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矩形 6"/>
          <p:cNvSpPr/>
          <p:nvPr/>
        </p:nvSpPr>
        <p:spPr>
          <a:xfrm>
            <a:off x="4323728" y="3919161"/>
            <a:ext cx="367049" cy="3573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手指擺放位置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 rot="1011537">
            <a:off x="1610925" y="3779491"/>
            <a:ext cx="2049638" cy="2492144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1" name="矩形 10"/>
          <p:cNvSpPr/>
          <p:nvPr/>
        </p:nvSpPr>
        <p:spPr>
          <a:xfrm rot="20740267" flipH="1">
            <a:off x="3955625" y="3852995"/>
            <a:ext cx="2016175" cy="2360336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0" name="文字方塊 9"/>
          <p:cNvSpPr txBox="1"/>
          <p:nvPr/>
        </p:nvSpPr>
        <p:spPr>
          <a:xfrm>
            <a:off x="1886328" y="5624925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左手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4501914" y="5580310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右手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301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左手與右手負責不同的區域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pPr/>
              <a:t>4</a:t>
            </a:fld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457199" y="1417637"/>
            <a:ext cx="7467601" cy="4416589"/>
            <a:chOff x="457199" y="1417637"/>
            <a:chExt cx="7467601" cy="4416589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57199" y="1417637"/>
              <a:ext cx="7467601" cy="4416589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750562" y="3855020"/>
              <a:ext cx="2112135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545464" y="3477295"/>
              <a:ext cx="2112135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955660" y="4232745"/>
              <a:ext cx="2112135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038556" y="3910940"/>
              <a:ext cx="367049" cy="33908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657599" y="3490173"/>
              <a:ext cx="2112135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3862697" y="3861459"/>
              <a:ext cx="2112135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067795" y="4244606"/>
              <a:ext cx="2112135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4319789" y="3910940"/>
              <a:ext cx="367049" cy="33908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4" name="矩形 13"/>
            <p:cNvSpPr/>
            <p:nvPr/>
          </p:nvSpPr>
          <p:spPr>
            <a:xfrm>
              <a:off x="2568263" y="4656269"/>
              <a:ext cx="3201471" cy="395008"/>
            </a:xfrm>
            <a:prstGeom prst="rect">
              <a:avLst/>
            </a:prstGeom>
            <a:solidFill>
              <a:srgbClr val="EE29F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1921932" y="304999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/>
                <a:t>左手</a:t>
              </a:r>
              <a:endParaRPr lang="zh-TW" altLang="en-US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4595598" y="304999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/>
                <a:t>右</a:t>
              </a:r>
              <a:r>
                <a:rPr lang="zh-TW" altLang="en-US" dirty="0" smtClean="0"/>
                <a:t>手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2016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不同手指負責不同的區域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pPr/>
              <a:t>5</a:t>
            </a:fld>
            <a:endParaRPr lang="zh-TW" altLang="en-US"/>
          </a:p>
        </p:txBody>
      </p:sp>
      <p:grpSp>
        <p:nvGrpSpPr>
          <p:cNvPr id="42" name="群組 41"/>
          <p:cNvGrpSpPr/>
          <p:nvPr/>
        </p:nvGrpSpPr>
        <p:grpSpPr>
          <a:xfrm>
            <a:off x="457199" y="1417637"/>
            <a:ext cx="7467601" cy="4416589"/>
            <a:chOff x="457199" y="1417637"/>
            <a:chExt cx="7467601" cy="4416589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57199" y="1417637"/>
              <a:ext cx="7467601" cy="4416589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545465" y="3477295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764406" y="3872303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57590" y="4260752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5410821" y="3496661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535773" y="3891669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5779552" y="4286677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970468" y="3483782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2176530" y="3865744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2369713" y="4267239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947634" y="3511621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5148488" y="3921590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331557" y="4277915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2393625" y="3492518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2598388" y="3875387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2792870" y="4276011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4476563" y="3492518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4735065" y="3917447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4888619" y="4276011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3627132" y="3491444"/>
              <a:ext cx="849429" cy="395008"/>
            </a:xfrm>
            <a:prstGeom prst="rect">
              <a:avLst/>
            </a:prstGeom>
            <a:solidFill>
              <a:srgbClr val="EE29F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8" name="矩形 27"/>
            <p:cNvSpPr/>
            <p:nvPr/>
          </p:nvSpPr>
          <p:spPr>
            <a:xfrm>
              <a:off x="3019602" y="3878790"/>
              <a:ext cx="809872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3216027" y="4276011"/>
              <a:ext cx="801542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2842633" y="3478575"/>
              <a:ext cx="801167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3869411" y="3886452"/>
              <a:ext cx="849429" cy="395008"/>
            </a:xfrm>
            <a:prstGeom prst="rect">
              <a:avLst/>
            </a:prstGeom>
            <a:solidFill>
              <a:srgbClr val="EE29F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4084235" y="4286677"/>
              <a:ext cx="849429" cy="395008"/>
            </a:xfrm>
            <a:prstGeom prst="rect">
              <a:avLst/>
            </a:prstGeom>
            <a:solidFill>
              <a:srgbClr val="EE29F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3010512" y="3903289"/>
              <a:ext cx="388584" cy="353163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" name="矩形 4"/>
            <p:cNvSpPr/>
            <p:nvPr/>
          </p:nvSpPr>
          <p:spPr>
            <a:xfrm>
              <a:off x="4312935" y="3907326"/>
              <a:ext cx="367049" cy="337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1377173" y="2625808"/>
              <a:ext cx="3365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小</a:t>
              </a:r>
              <a:r>
                <a:rPr lang="zh-TW" altLang="en-US" sz="1600" dirty="0" smtClean="0"/>
                <a:t>拇指</a:t>
              </a:r>
              <a:endParaRPr lang="zh-TW" altLang="en-US" sz="1600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5253276" y="2660134"/>
              <a:ext cx="3365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小</a:t>
              </a:r>
              <a:r>
                <a:rPr lang="zh-TW" altLang="en-US" sz="1600" dirty="0" smtClean="0"/>
                <a:t>拇指</a:t>
              </a:r>
              <a:endParaRPr lang="zh-TW" altLang="en-US" sz="1600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1965950" y="2687278"/>
              <a:ext cx="3365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無名</a:t>
              </a:r>
              <a:r>
                <a:rPr lang="zh-TW" altLang="en-US" sz="1600" dirty="0" smtClean="0"/>
                <a:t>指</a:t>
              </a:r>
              <a:endParaRPr lang="zh-TW" altLang="en-US" sz="1600" dirty="0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4785714" y="2641031"/>
              <a:ext cx="3365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無名</a:t>
              </a:r>
              <a:r>
                <a:rPr lang="zh-TW" altLang="en-US" sz="1600" dirty="0" smtClean="0"/>
                <a:t>指</a:t>
              </a:r>
              <a:endParaRPr lang="zh-TW" altLang="en-US" sz="1600" dirty="0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2374506" y="2866237"/>
              <a:ext cx="336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中</a:t>
              </a:r>
              <a:r>
                <a:rPr lang="zh-TW" altLang="en-US" sz="1600" dirty="0" smtClean="0"/>
                <a:t>指</a:t>
              </a:r>
              <a:endParaRPr lang="zh-TW" altLang="en-US" sz="1600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431634" y="2902213"/>
              <a:ext cx="336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中</a:t>
              </a:r>
              <a:r>
                <a:rPr lang="zh-TW" altLang="en-US" sz="1600" dirty="0" smtClean="0"/>
                <a:t>指</a:t>
              </a:r>
              <a:endParaRPr lang="zh-TW" altLang="en-US" sz="1600" dirty="0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2990354" y="2888978"/>
              <a:ext cx="336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食指</a:t>
              </a:r>
              <a:endParaRPr lang="zh-TW" altLang="en-US" sz="1600" dirty="0"/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3837907" y="2912118"/>
              <a:ext cx="336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食指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72748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圖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1417637"/>
            <a:ext cx="7467601" cy="441658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en-US" altLang="zh-TW" cap="none" dirty="0" smtClean="0"/>
              <a:t>cat</a:t>
            </a:r>
            <a:endParaRPr lang="zh-TW" altLang="en-US" cap="none" dirty="0"/>
          </a:p>
        </p:txBody>
      </p:sp>
      <p:sp>
        <p:nvSpPr>
          <p:cNvPr id="15" name="矩形 14"/>
          <p:cNvSpPr/>
          <p:nvPr/>
        </p:nvSpPr>
        <p:spPr>
          <a:xfrm>
            <a:off x="2744906" y="4286896"/>
            <a:ext cx="432973" cy="393268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1725878" y="3891609"/>
            <a:ext cx="432973" cy="393268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3270131" y="3498341"/>
            <a:ext cx="432973" cy="393268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066" y="3324254"/>
            <a:ext cx="701053" cy="1080000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9448" y="3087809"/>
            <a:ext cx="632195" cy="1080000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3180" y="4483530"/>
            <a:ext cx="500134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322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1417637"/>
            <a:ext cx="7467601" cy="441658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en-US" altLang="zh-TW" cap="none" dirty="0" smtClean="0"/>
              <a:t>open</a:t>
            </a:r>
            <a:endParaRPr lang="zh-TW" altLang="en-US" cap="none" dirty="0"/>
          </a:p>
        </p:txBody>
      </p:sp>
      <p:sp>
        <p:nvSpPr>
          <p:cNvPr id="15" name="矩形 14"/>
          <p:cNvSpPr/>
          <p:nvPr/>
        </p:nvSpPr>
        <p:spPr>
          <a:xfrm>
            <a:off x="4984656" y="3509648"/>
            <a:ext cx="363703" cy="387089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5412328" y="3509648"/>
            <a:ext cx="347890" cy="393269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4068627" y="4290421"/>
            <a:ext cx="432973" cy="393268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2399" y="3082164"/>
            <a:ext cx="701053" cy="1080000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861" y="3082164"/>
            <a:ext cx="632195" cy="1080000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8154" y="3163193"/>
            <a:ext cx="500134" cy="10800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0637" y="4341938"/>
            <a:ext cx="1080000" cy="108000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2379516" y="3497908"/>
            <a:ext cx="432973" cy="393268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612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106</TotalTime>
  <Words>49</Words>
  <Application>Microsoft Office PowerPoint</Application>
  <PresentationFormat>如螢幕大小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佈景主題3</vt:lpstr>
      <vt:lpstr>英文輸入法</vt:lpstr>
      <vt:lpstr>找到f與j兩個鍵</vt:lpstr>
      <vt:lpstr>手指擺放位置</vt:lpstr>
      <vt:lpstr>左手與右手負責不同的區域</vt:lpstr>
      <vt:lpstr>不同手指負責不同的區域</vt:lpstr>
      <vt:lpstr>範例：cat</vt:lpstr>
      <vt:lpstr>範例：open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英文輸入</dc:title>
  <dc:creator>湘</dc:creator>
  <cp:lastModifiedBy>1007</cp:lastModifiedBy>
  <cp:revision>22</cp:revision>
  <dcterms:created xsi:type="dcterms:W3CDTF">2015-07-14T02:51:51Z</dcterms:created>
  <dcterms:modified xsi:type="dcterms:W3CDTF">2016-10-17T06:28:20Z</dcterms:modified>
</cp:coreProperties>
</file>