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60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2E160-3BE4-48DA-8ACB-2858AC2CD336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49D54-E8C4-46B8-8197-2E7F67BB16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6540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760418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8414-5AE4-4E18-A1B1-256F4362EC45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6941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50EC-3E87-400B-B188-28C5572E2303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62137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1118990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5736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9B3F-0029-415F-BC96-18DF7593E8D2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89802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BA97F2-F54A-4FEB-9EEA-EC50D20939DC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46148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5EFF-3C2B-4080-AFF1-3CD1E917C050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215878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6EFD-F9B0-4481-B90D-B840C26B576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42393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CBE994-3F7C-45D9-BB38-8BEB683A6D20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4476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3B2A-41B3-4FAB-84C0-0A949D704E22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3421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B903F9-C0D2-44BE-BF39-D68EEEFB180D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52868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84F4E2-8321-4BA5-BE33-74E218B8C57B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6389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1526CB-019D-4987-83C1-7A9F14FCAFB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3438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中文注音鍵盤簡介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476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注音鍵盤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810880"/>
            <a:ext cx="7467599" cy="406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58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範例：知（ㄓ）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720018"/>
            <a:ext cx="7507247" cy="408763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054082" y="3219605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48256" y="2556797"/>
            <a:ext cx="500135" cy="108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603272" y="4803648"/>
            <a:ext cx="3224504" cy="31565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05893" y="3572458"/>
            <a:ext cx="701052" cy="1080000"/>
          </a:xfrm>
          <a:prstGeom prst="rect">
            <a:avLst/>
          </a:prstGeom>
        </p:spPr>
      </p:pic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3696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範例</a:t>
            </a:r>
            <a:r>
              <a:rPr lang="zh-TW" altLang="en-US" dirty="0"/>
              <a:t>：好（ㄏㄠˇ）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720018"/>
            <a:ext cx="7507247" cy="408763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2152512" y="3234225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2148" y="3634335"/>
            <a:ext cx="500135" cy="108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603272" y="4803648"/>
            <a:ext cx="3224504" cy="31565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80333" y="3118355"/>
            <a:ext cx="701052" cy="108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64302" y="2513062"/>
            <a:ext cx="632195" cy="108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195664" y="4011627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2755722" y="4401312"/>
            <a:ext cx="450760" cy="39014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0476" y="4276245"/>
            <a:ext cx="1030422" cy="1030422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2947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範例：</a:t>
            </a:r>
            <a:r>
              <a:rPr lang="zh-TW" altLang="en-US" dirty="0"/>
              <a:t>水（ㄕㄨㄟˇ）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720018"/>
            <a:ext cx="7507247" cy="408763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2152512" y="3234225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8628" y="3594766"/>
            <a:ext cx="500135" cy="108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603272" y="4803648"/>
            <a:ext cx="3224504" cy="31565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9589" y="2975396"/>
            <a:ext cx="701052" cy="108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76776" y="2729001"/>
            <a:ext cx="632195" cy="108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324346" y="3998300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414090" y="4023360"/>
            <a:ext cx="450760" cy="39014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7470" y="2379474"/>
            <a:ext cx="1030422" cy="1030422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5009222" y="3603884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7776" y="4174077"/>
            <a:ext cx="1181422" cy="1181422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0603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範例：</a:t>
            </a:r>
            <a:r>
              <a:rPr lang="zh-TW" altLang="en-US" dirty="0"/>
              <a:t>香（ㄒㄧㄤ）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720018"/>
            <a:ext cx="7507247" cy="4087633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5274" y="3766041"/>
            <a:ext cx="500135" cy="108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603272" y="4803648"/>
            <a:ext cx="3224504" cy="31565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5998" y="2553769"/>
            <a:ext cx="701052" cy="108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20537" y="2894685"/>
            <a:ext cx="632195" cy="108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115170" y="3633769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271676" y="4374644"/>
            <a:ext cx="450760" cy="39014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1637" y="4330830"/>
            <a:ext cx="1030422" cy="1030422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5648911" y="3994823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8336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3" id="{8BCAE2EF-3DD0-4FF4-B447-9F23AC7C8C87}" vid="{2AE343EC-F5A6-4C1E-97D0-E7A04ADA366C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51</TotalTime>
  <Words>42</Words>
  <Application>Microsoft Office PowerPoint</Application>
  <PresentationFormat>如螢幕大小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佈景主題3</vt:lpstr>
      <vt:lpstr>中文注音鍵盤簡介</vt:lpstr>
      <vt:lpstr>注音鍵盤</vt:lpstr>
      <vt:lpstr>範例：知（ㄓ）</vt:lpstr>
      <vt:lpstr>範例：好（ㄏㄠˇ）</vt:lpstr>
      <vt:lpstr>範例：水（ㄕㄨㄟˇ）</vt:lpstr>
      <vt:lpstr>範例：香（ㄒㄧㄤ）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1007</cp:lastModifiedBy>
  <cp:revision>18</cp:revision>
  <dcterms:created xsi:type="dcterms:W3CDTF">2015-08-07T10:44:04Z</dcterms:created>
  <dcterms:modified xsi:type="dcterms:W3CDTF">2016-10-17T06:10:06Z</dcterms:modified>
</cp:coreProperties>
</file>