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262" r:id="rId3"/>
    <p:sldId id="260" r:id="rId4"/>
    <p:sldId id="261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5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6B6CD-DE0A-482E-B16F-65FEB406434A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26449-C9F7-4A9C-BB54-BD1C93ED8A2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59284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74598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16422780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B393-48E0-4782-86B1-021C6560FD0D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192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D7058-646F-4FF8-B1EE-C88ED3569904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908295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4135954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164792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E8F8-8253-41A2-88C1-0FBAB7CC2C0D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834140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271CD68-12BB-407D-B8B2-0DE07317DE71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27767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ED6B-80FB-4F6E-9A84-309C7A185D26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75698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5B48-10E6-4231-AF86-3087C7D75CB3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429264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96C218-98EE-48BF-A20F-2D7FBEF1D8EF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65363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FDED-FB01-406B-A67D-5134546BBAD3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58270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09DA66E-85F4-415E-B33D-05DAB77CED1A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838484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BE9B690-F8F9-4DAA-B5A6-A9954DB49A08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45170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CF96643-7B25-4ECA-8EDE-930AFE187E9F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77055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英文鍵盤簡介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64767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英文鍵盤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4" name="內容版面配置區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392" b="32445"/>
          <a:stretch/>
        </p:blipFill>
        <p:spPr>
          <a:xfrm>
            <a:off x="457200" y="2124590"/>
            <a:ext cx="7467601" cy="3032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8978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範例：</a:t>
            </a:r>
            <a:r>
              <a:rPr lang="en-US" altLang="zh-TW" cap="none" dirty="0"/>
              <a:t>cat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4" name="內容版面配置區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392" b="32445"/>
          <a:stretch/>
        </p:blipFill>
        <p:spPr>
          <a:xfrm>
            <a:off x="457200" y="2124590"/>
            <a:ext cx="7467601" cy="3032543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8338" y="3153672"/>
            <a:ext cx="701053" cy="108000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53180" y="4483530"/>
            <a:ext cx="500134" cy="108000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07183" y="2733174"/>
            <a:ext cx="632195" cy="10800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2718055" y="4072128"/>
            <a:ext cx="451104" cy="41140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</p:txBody>
      </p:sp>
      <p:sp>
        <p:nvSpPr>
          <p:cNvPr id="9" name="矩形 8"/>
          <p:cNvSpPr/>
          <p:nvPr/>
        </p:nvSpPr>
        <p:spPr>
          <a:xfrm>
            <a:off x="3364992" y="3035808"/>
            <a:ext cx="445008" cy="4747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</p:txBody>
      </p:sp>
      <p:sp>
        <p:nvSpPr>
          <p:cNvPr id="10" name="矩形 9"/>
          <p:cNvSpPr/>
          <p:nvPr/>
        </p:nvSpPr>
        <p:spPr>
          <a:xfrm>
            <a:off x="1341121" y="3510540"/>
            <a:ext cx="499872" cy="56158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</p:txBody>
      </p:sp>
    </p:spTree>
    <p:extLst>
      <p:ext uri="{BB962C8B-B14F-4D97-AF65-F5344CB8AC3E}">
        <p14:creationId xmlns:p14="http://schemas.microsoft.com/office/powerpoint/2010/main" xmlns="" val="208711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範例</a:t>
            </a:r>
            <a:r>
              <a:rPr lang="zh-TW" altLang="en-US" dirty="0" smtClean="0"/>
              <a:t>：</a:t>
            </a:r>
            <a:r>
              <a:rPr lang="en-US" altLang="zh-TW" cap="none" dirty="0" smtClean="0"/>
              <a:t>open</a:t>
            </a:r>
            <a:endParaRPr lang="zh-TW" altLang="en-US" cap="none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4" name="內容版面配置區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392" b="32445"/>
          <a:stretch/>
        </p:blipFill>
        <p:spPr>
          <a:xfrm>
            <a:off x="457200" y="2124590"/>
            <a:ext cx="7467601" cy="3032543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67272" y="3648506"/>
            <a:ext cx="701053" cy="108000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34228" y="1944956"/>
            <a:ext cx="500134" cy="108000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5607" y="2762032"/>
            <a:ext cx="632195" cy="10800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2255523" y="3096331"/>
            <a:ext cx="451104" cy="41140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</p:txBody>
      </p:sp>
      <p:sp>
        <p:nvSpPr>
          <p:cNvPr id="9" name="矩形 8"/>
          <p:cNvSpPr/>
          <p:nvPr/>
        </p:nvSpPr>
        <p:spPr>
          <a:xfrm>
            <a:off x="5384295" y="3064666"/>
            <a:ext cx="445008" cy="4747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</p:txBody>
      </p:sp>
      <p:sp>
        <p:nvSpPr>
          <p:cNvPr id="10" name="矩形 9"/>
          <p:cNvSpPr/>
          <p:nvPr/>
        </p:nvSpPr>
        <p:spPr>
          <a:xfrm>
            <a:off x="5878071" y="3064666"/>
            <a:ext cx="499872" cy="4747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</p:txBody>
      </p:sp>
      <p:sp>
        <p:nvSpPr>
          <p:cNvPr id="11" name="矩形 10"/>
          <p:cNvSpPr/>
          <p:nvPr/>
        </p:nvSpPr>
        <p:spPr>
          <a:xfrm>
            <a:off x="4242425" y="4079176"/>
            <a:ext cx="451104" cy="41140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  <a:p>
            <a:pPr algn="ctr"/>
            <a:endParaRPr lang="en-US" altLang="zh-TW" sz="1350" dirty="0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97936" y="4490578"/>
            <a:ext cx="1170041" cy="1170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1448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3" id="{8BCAE2EF-3DD0-4FF4-B447-9F23AC7C8C87}" vid="{2AE343EC-F5A6-4C1E-97D0-E7A04ADA366C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30</TotalTime>
  <Words>14</Words>
  <Application>Microsoft Office PowerPoint</Application>
  <PresentationFormat>如螢幕大小 (4:3)</PresentationFormat>
  <Paragraphs>203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佈景主題3</vt:lpstr>
      <vt:lpstr>英文鍵盤簡介</vt:lpstr>
      <vt:lpstr>英文鍵盤</vt:lpstr>
      <vt:lpstr>範例：cat</vt:lpstr>
      <vt:lpstr>範例：open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新增使用者</dc:title>
  <dc:creator>Justina</dc:creator>
  <cp:lastModifiedBy>1007</cp:lastModifiedBy>
  <cp:revision>15</cp:revision>
  <dcterms:created xsi:type="dcterms:W3CDTF">2015-08-07T10:44:04Z</dcterms:created>
  <dcterms:modified xsi:type="dcterms:W3CDTF">2016-10-17T06:16:44Z</dcterms:modified>
</cp:coreProperties>
</file>