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920566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959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649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75812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3613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39758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8541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2546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2671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714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3130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8732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237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364652-62B9-49E6-A98E-B0F299D85565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D9BE01-1F6D-4520-A07A-3B0FDF9E4E9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9032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切換輸入法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868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7970" y="1777885"/>
            <a:ext cx="31623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657" y="3924702"/>
            <a:ext cx="625168" cy="135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107" y="1806640"/>
            <a:ext cx="876316" cy="135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401141" y="5377780"/>
            <a:ext cx="1548000" cy="394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2846092" y="2869414"/>
            <a:ext cx="1180777" cy="30913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5" name="文字方塊 14"/>
          <p:cNvSpPr txBox="1"/>
          <p:nvPr/>
        </p:nvSpPr>
        <p:spPr>
          <a:xfrm>
            <a:off x="6093229" y="5349517"/>
            <a:ext cx="207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點擊工作列右下方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220308" y="3236737"/>
            <a:ext cx="152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點選預設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en-US" dirty="0" smtClean="0"/>
              <a:t>美式鍵盤」</a:t>
            </a:r>
            <a:endParaRPr lang="zh-TW" altLang="en-US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863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7580" y="428988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選擇所要使用的輸入法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30" t="40980"/>
          <a:stretch/>
        </p:blipFill>
        <p:spPr>
          <a:xfrm>
            <a:off x="2876204" y="1886988"/>
            <a:ext cx="3147067" cy="3960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924419" y="2324886"/>
            <a:ext cx="1176528" cy="4532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7D9BE01-1F6D-4520-A07A-3B0FDF9E4E97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2926" y="1710759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5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20</TotalTime>
  <Words>23</Words>
  <Application>Microsoft Office PowerPoint</Application>
  <PresentationFormat>如螢幕大小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佈景主題3</vt:lpstr>
      <vt:lpstr>切換輸入法</vt:lpstr>
      <vt:lpstr>投影片 2</vt:lpstr>
      <vt:lpstr>選擇所要使用的輸入法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切換大小寫</dc:title>
  <dc:creator>湘</dc:creator>
  <cp:lastModifiedBy>1007</cp:lastModifiedBy>
  <cp:revision>11</cp:revision>
  <dcterms:created xsi:type="dcterms:W3CDTF">2015-07-14T04:08:06Z</dcterms:created>
  <dcterms:modified xsi:type="dcterms:W3CDTF">2016-10-17T06:12:31Z</dcterms:modified>
</cp:coreProperties>
</file>