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56" r:id="rId2"/>
    <p:sldId id="261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00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0DEC5-85CA-40A4-86E1-506B6FE0812F}" type="datetimeFigureOut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0F6C6-9254-4903-B166-2D7AB90FD8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18529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74598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/>
        </p:nvSpPr>
        <p:spPr>
          <a:xfrm>
            <a:off x="1" y="0"/>
            <a:ext cx="492443" cy="58578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xmlns="" val="4143720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B59C9-1E10-4381-8714-425B2C7CD0E7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3534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B674-670A-4F00-B0E9-86CEEC48CD73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842189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2817513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694285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42844" y="6503839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DCC7-9E8B-48FB-A841-28A22B02E1A2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926809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E7CA16-057D-4FA7-9BDA-25ED74D607A3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FB2A425-B3F3-4C49-B69E-3A7ADF761FC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972513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9A484-D45E-4F73-B058-D9F8B2E9EB70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100827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7E92-60BF-46E0-BF4E-9AB1711ED346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xmlns="" val="2360356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623BA7E-2FAF-4F0C-B4E7-4E0E826B1EB1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FB2A425-B3F3-4C49-B69E-3A7ADF761FC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287123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64FAC-5B15-46F3-9923-E3341E2050A5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87678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CCD8086-930B-46D4-B1BB-649317983F23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FB2A425-B3F3-4C49-B69E-3A7ADF761FC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69769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2D072FD-B575-4E87-A27A-D2A0978279B7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FB2A425-B3F3-4C49-B69E-3A7ADF761FC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455180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1C498B1-5AB5-453A-9B90-F5ED5C10DCE0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FB2A425-B3F3-4C49-B69E-3A7ADF761FC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25754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zh-TW" sz="4000" dirty="0" smtClean="0"/>
              <a:t>安裝中文</a:t>
            </a:r>
            <a:r>
              <a:rPr lang="zh-TW" altLang="zh-TW" sz="4000" dirty="0"/>
              <a:t>輸入法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286656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8000" y="1656000"/>
            <a:ext cx="7466888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點擊工作</a:t>
            </a:r>
            <a:r>
              <a:rPr lang="zh-TW" altLang="en-US" dirty="0" smtClean="0"/>
              <a:t>列右下方</a:t>
            </a:r>
            <a:r>
              <a:rPr lang="zh-TW" altLang="en-US" dirty="0"/>
              <a:t>，打開選單</a:t>
            </a:r>
          </a:p>
        </p:txBody>
      </p:sp>
      <p:sp>
        <p:nvSpPr>
          <p:cNvPr id="11" name="矩形 10"/>
          <p:cNvSpPr/>
          <p:nvPr/>
        </p:nvSpPr>
        <p:spPr>
          <a:xfrm>
            <a:off x="6284616" y="3518342"/>
            <a:ext cx="946599" cy="291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2" name="矩形 11"/>
          <p:cNvSpPr/>
          <p:nvPr/>
        </p:nvSpPr>
        <p:spPr>
          <a:xfrm>
            <a:off x="7231216" y="4553924"/>
            <a:ext cx="405685" cy="163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7212" y="4453005"/>
            <a:ext cx="666846" cy="1440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7036828" y="4340163"/>
            <a:ext cx="388775" cy="137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9" name="矩形 8"/>
          <p:cNvSpPr/>
          <p:nvPr/>
        </p:nvSpPr>
        <p:spPr>
          <a:xfrm>
            <a:off x="6967939" y="5574415"/>
            <a:ext cx="989590" cy="31100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3544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000" y="1656000"/>
            <a:ext cx="7466888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點選「設定」</a:t>
            </a:r>
          </a:p>
        </p:txBody>
      </p:sp>
      <p:sp>
        <p:nvSpPr>
          <p:cNvPr id="10" name="矩形 9"/>
          <p:cNvSpPr/>
          <p:nvPr/>
        </p:nvSpPr>
        <p:spPr>
          <a:xfrm>
            <a:off x="5967402" y="5036094"/>
            <a:ext cx="743756" cy="30210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1" name="矩形 10"/>
          <p:cNvSpPr/>
          <p:nvPr/>
        </p:nvSpPr>
        <p:spPr>
          <a:xfrm>
            <a:off x="6309685" y="3518305"/>
            <a:ext cx="946599" cy="291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2" name="矩形 11"/>
          <p:cNvSpPr/>
          <p:nvPr/>
        </p:nvSpPr>
        <p:spPr>
          <a:xfrm>
            <a:off x="7231216" y="4553924"/>
            <a:ext cx="405685" cy="163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4942" y="4237231"/>
            <a:ext cx="623295" cy="96021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7036828" y="4340163"/>
            <a:ext cx="388775" cy="137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4977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點選「顯示進階設定」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682496"/>
            <a:ext cx="7475766" cy="4203151"/>
          </a:xfrm>
        </p:spPr>
      </p:pic>
      <p:sp>
        <p:nvSpPr>
          <p:cNvPr id="5" name="矩形 4"/>
          <p:cNvSpPr/>
          <p:nvPr/>
        </p:nvSpPr>
        <p:spPr>
          <a:xfrm>
            <a:off x="1191293" y="5324492"/>
            <a:ext cx="869325" cy="29069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1908" y="3279648"/>
            <a:ext cx="661654" cy="1130326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228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點選「語言與輸入設定」</a:t>
            </a:r>
            <a:endParaRPr lang="zh-TW" altLang="en-US" dirty="0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1" y="1658112"/>
            <a:ext cx="7492328" cy="4212463"/>
          </a:xfrm>
        </p:spPr>
      </p:pic>
      <p:sp>
        <p:nvSpPr>
          <p:cNvPr id="9" name="矩形 8"/>
          <p:cNvSpPr/>
          <p:nvPr/>
        </p:nvSpPr>
        <p:spPr>
          <a:xfrm>
            <a:off x="1297974" y="3681984"/>
            <a:ext cx="821030" cy="24934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1000" y="2136648"/>
            <a:ext cx="1432758" cy="1432758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9546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2400" dirty="0" smtClean="0"/>
              <a:t>語言選擇「中文（繁體）</a:t>
            </a:r>
            <a:r>
              <a:rPr lang="zh-TW" altLang="en-US" sz="2400" smtClean="0"/>
              <a:t>」，再選擇安裝</a:t>
            </a:r>
            <a:r>
              <a:rPr lang="zh-TW" altLang="en-US" sz="2400" dirty="0" smtClean="0"/>
              <a:t>的輸入法</a:t>
            </a:r>
            <a:endParaRPr lang="zh-TW" altLang="en-US" sz="24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1" y="1672015"/>
            <a:ext cx="7467600" cy="4198560"/>
          </a:xfrm>
        </p:spPr>
      </p:pic>
      <p:sp>
        <p:nvSpPr>
          <p:cNvPr id="5" name="矩形 4"/>
          <p:cNvSpPr/>
          <p:nvPr/>
        </p:nvSpPr>
        <p:spPr>
          <a:xfrm>
            <a:off x="4008120" y="4511039"/>
            <a:ext cx="1423118" cy="24384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8373" y="1877566"/>
            <a:ext cx="1440000" cy="1440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380786" y="2755392"/>
            <a:ext cx="1627333" cy="21945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8" name="矩形 7"/>
          <p:cNvSpPr/>
          <p:nvPr/>
        </p:nvSpPr>
        <p:spPr>
          <a:xfrm>
            <a:off x="5635752" y="5145025"/>
            <a:ext cx="435864" cy="24993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9" name="圖片 8" descr="141408089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3983" y="5199412"/>
            <a:ext cx="1440000" cy="1440000"/>
          </a:xfrm>
          <a:prstGeom prst="rect">
            <a:avLst/>
          </a:prstGeom>
        </p:spPr>
      </p:pic>
      <p:pic>
        <p:nvPicPr>
          <p:cNvPr id="10" name="圖片 9" descr="number-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9001" y="3229667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80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3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佈景主題3" id="{8BCAE2EF-3DD0-4FF4-B447-9F23AC7C8C87}" vid="{2AE343EC-F5A6-4C1E-97D0-E7A04ADA366C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佈景主題3</Template>
  <TotalTime>33</TotalTime>
  <Words>47</Words>
  <Application>Microsoft Office PowerPoint</Application>
  <PresentationFormat>如螢幕大小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佈景主題3</vt:lpstr>
      <vt:lpstr>安裝中文輸入法</vt:lpstr>
      <vt:lpstr>點擊工作列右下方，打開選單</vt:lpstr>
      <vt:lpstr>點選「設定」</vt:lpstr>
      <vt:lpstr>點選「顯示進階設定」</vt:lpstr>
      <vt:lpstr>點選「語言與輸入設定」</vt:lpstr>
      <vt:lpstr>語言選擇「中文（繁體）」，再選擇安裝的輸入法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安裝與切換中文輸入法</dc:title>
  <dc:creator>湘</dc:creator>
  <cp:lastModifiedBy>1007</cp:lastModifiedBy>
  <cp:revision>17</cp:revision>
  <dcterms:created xsi:type="dcterms:W3CDTF">2015-07-15T01:40:19Z</dcterms:created>
  <dcterms:modified xsi:type="dcterms:W3CDTF">2016-10-17T06:16:08Z</dcterms:modified>
</cp:coreProperties>
</file>