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59C48D-8EBD-4547-ADF0-F8AE77AFCE20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D000-FCBD-4ED5-B52E-2301B0E658E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D19-D084-4248-B672-49C79BCF3B4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B0AA8-F4AC-4108-AB3B-DAFF64E5B60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C8250C-C2B2-4531-AA9A-6475A83546E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7AD0-A48D-44A5-9FE8-27A534A0AF9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6D38-17F1-4726-9A49-CE769EA4417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D811A-3680-4763-A89F-71A13B51430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527-05C5-4402-9BC6-9DE63CC203D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D3CAD5-C560-45E7-84E4-82EE18FD914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AFEACA-9514-4320-A290-D88A22667EB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6D9A63-F5AC-4670-81B4-5AB0B90BB6D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A%94%E6%9C%88%E5%A4%A9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下載圖</a:t>
            </a:r>
            <a:r>
              <a:rPr lang="zh-TW" altLang="en-US" dirty="0"/>
              <a:t>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在要下載的圖片上點滑鼠右鍵</a:t>
            </a:r>
            <a:r>
              <a:rPr lang="zh-TW" altLang="en-US" dirty="0"/>
              <a:t>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156176" y="2564904"/>
            <a:ext cx="1768624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68980"/>
            <a:ext cx="500134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25" t="31663" r="30313" b="50000"/>
          <a:stretch/>
        </p:blipFill>
        <p:spPr>
          <a:xfrm rot="20903630">
            <a:off x="4741676" y="2836461"/>
            <a:ext cx="792088" cy="100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點選「另存影像為</a:t>
            </a:r>
            <a:r>
              <a:rPr lang="en-US" altLang="zh-TW" dirty="0" smtClean="0"/>
              <a:t>(V)…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932040" y="4437112"/>
            <a:ext cx="176862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465124"/>
            <a:ext cx="701053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選擇存放位置後，點選「儲存」。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691680" y="2204864"/>
            <a:ext cx="1224136" cy="936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96136" y="5085184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790" y="1706161"/>
            <a:ext cx="632195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136" y="4091126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731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588820" y="5229200"/>
            <a:ext cx="122413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956" y="4183801"/>
            <a:ext cx="1080000" cy="108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46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圖片版權說明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91" y="1991501"/>
            <a:ext cx="7467600" cy="3926876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24128" y="5373216"/>
            <a:ext cx="180020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3568" y="5373216"/>
            <a:ext cx="1368152" cy="2292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42844" y="5857892"/>
            <a:ext cx="818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/>
              <a:t>圖片出處：</a:t>
            </a:r>
            <a:r>
              <a:rPr lang="en-US" altLang="zh-TW" sz="1100" dirty="0">
                <a:hlinkClick r:id="rId3"/>
              </a:rPr>
              <a:t>https://zh.wikipedia.org/wiki/%E4%BA%94%E6%9C%88%E5%A4%A9#/</a:t>
            </a:r>
            <a:r>
              <a:rPr lang="en-US" altLang="zh-TW" sz="1100" dirty="0" smtClean="0">
                <a:hlinkClick r:id="rId3"/>
              </a:rPr>
              <a:t>media/File:X06Taiwan_20061105-36.jpg</a:t>
            </a:r>
            <a:endParaRPr lang="en-US" altLang="zh-TW" sz="1100" dirty="0" smtClean="0"/>
          </a:p>
          <a:p>
            <a:r>
              <a:rPr lang="zh-TW" altLang="en-US" sz="1100" dirty="0" smtClean="0"/>
              <a:t>作者：</a:t>
            </a:r>
            <a:r>
              <a:rPr lang="en-US" altLang="zh-TW" sz="1100" dirty="0" smtClean="0"/>
              <a:t>Rico Shen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624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118</Words>
  <Application>Microsoft Office PowerPoint</Application>
  <PresentationFormat>如螢幕大小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壁窗</vt:lpstr>
      <vt:lpstr>下載圖片</vt:lpstr>
      <vt:lpstr>在要下載的圖片上點滑鼠右鍵。</vt:lpstr>
      <vt:lpstr>點選「另存影像為(V)…」。</vt:lpstr>
      <vt:lpstr>選擇存放位置後，點選「儲存」。</vt:lpstr>
      <vt:lpstr>下載完成</vt:lpstr>
      <vt:lpstr>圖片版權說明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2016-10-17T04:37:25Z</dcterms:modified>
</cp:coreProperties>
</file>